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xls" ContentType="application/vnd.ms-excel"/>
  <Override PartName="/ppt/charts/chart16.xml" ContentType="application/vnd.openxmlformats-officedocument.drawingml.char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8"/>
  </p:notesMasterIdLst>
  <p:handoutMasterIdLst>
    <p:handoutMasterId r:id="rId9"/>
  </p:handoutMasterIdLst>
  <p:sldIdLst>
    <p:sldId id="388" r:id="rId2"/>
    <p:sldId id="436" r:id="rId3"/>
    <p:sldId id="437" r:id="rId4"/>
    <p:sldId id="438" r:id="rId5"/>
    <p:sldId id="439" r:id="rId6"/>
    <p:sldId id="390" r:id="rId7"/>
  </p:sldIdLst>
  <p:sldSz cx="9144000" cy="5143500" type="screen16x9"/>
  <p:notesSz cx="6815138" cy="99441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00CC99"/>
    <a:srgbClr val="008080"/>
    <a:srgbClr val="66CCFF"/>
    <a:srgbClr val="FF4343"/>
    <a:srgbClr val="005426"/>
    <a:srgbClr val="FF9F9F"/>
    <a:srgbClr val="C5577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533" autoAdjust="0"/>
  </p:normalViewPr>
  <p:slideViewPr>
    <p:cSldViewPr>
      <p:cViewPr>
        <p:scale>
          <a:sx n="80" d="100"/>
          <a:sy n="80" d="100"/>
        </p:scale>
        <p:origin x="-1002" y="-1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604" y="-84"/>
      </p:cViewPr>
      <p:guideLst>
        <p:guide orient="horz" pos="3132"/>
        <p:guide pos="214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depthPercent val="100"/>
      <c:rAngAx val="1"/>
    </c:view3D>
    <c:plotArea>
      <c:layout>
        <c:manualLayout>
          <c:layoutTarget val="inner"/>
          <c:xMode val="edge"/>
          <c:yMode val="edge"/>
          <c:x val="0.10313058819909099"/>
          <c:y val="4.2328630152205574E-2"/>
          <c:w val="0.8805856347168417"/>
          <c:h val="0.73771525386068415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flip="none" rotWithShape="1">
              <a:gsLst>
                <a:gs pos="0">
                  <a:srgbClr val="FFC000"/>
                </a:gs>
                <a:gs pos="50000">
                  <a:srgbClr val="B2B2B2">
                    <a:tint val="44500"/>
                    <a:satMod val="160000"/>
                  </a:srgbClr>
                </a:gs>
                <a:gs pos="100000">
                  <a:srgbClr val="B2B2B2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</c:spPr>
          <c:dPt>
            <c:idx val="0"/>
            <c:spPr>
              <a:solidFill>
                <a:srgbClr val="33CCCC"/>
              </a:solidFill>
            </c:spPr>
          </c:dPt>
          <c:dPt>
            <c:idx val="1"/>
            <c:spPr>
              <a:solidFill>
                <a:srgbClr val="66FFFF"/>
              </a:solidFill>
            </c:spPr>
          </c:dPt>
          <c:cat>
            <c:strRef>
              <c:f>Лист1!$A$2:$A$3</c:f>
              <c:strCache>
                <c:ptCount val="2"/>
                <c:pt idx="0">
                  <c:v>ДНЗ №33</c:v>
                </c:pt>
                <c:pt idx="1">
                  <c:v>ДНЗ №11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91.2</c:v>
                </c:pt>
                <c:pt idx="1">
                  <c:v>61.5</c:v>
                </c:pt>
              </c:numCache>
            </c:numRef>
          </c:val>
        </c:ser>
        <c:shape val="cylinder"/>
        <c:axId val="101627392"/>
        <c:axId val="101641600"/>
        <c:axId val="0"/>
      </c:bar3DChart>
      <c:catAx>
        <c:axId val="101627392"/>
        <c:scaling>
          <c:orientation val="minMax"/>
        </c:scaling>
        <c:delete val="1"/>
        <c:axPos val="b"/>
        <c:tickLblPos val="none"/>
        <c:crossAx val="101641600"/>
        <c:crosses val="autoZero"/>
        <c:auto val="1"/>
        <c:lblAlgn val="ctr"/>
        <c:lblOffset val="100"/>
      </c:catAx>
      <c:valAx>
        <c:axId val="101641600"/>
        <c:scaling>
          <c:orientation val="minMax"/>
          <c:max val="120"/>
          <c:min val="0"/>
        </c:scaling>
        <c:delete val="1"/>
        <c:axPos val="l"/>
        <c:numFmt formatCode="General" sourceLinked="1"/>
        <c:tickLblPos val="none"/>
        <c:crossAx val="101627392"/>
        <c:crosses val="autoZero"/>
        <c:crossBetween val="between"/>
      </c:valAx>
      <c:spPr>
        <a:noFill/>
        <a:ln w="25346">
          <a:noFill/>
        </a:ln>
      </c:spPr>
    </c:plotArea>
    <c:plotVisOnly val="1"/>
    <c:dispBlanksAs val="gap"/>
  </c:chart>
  <c:txPr>
    <a:bodyPr/>
    <a:lstStyle/>
    <a:p>
      <a:pPr>
        <a:defRPr sz="2396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depthPercent val="100"/>
      <c:rAngAx val="1"/>
    </c:view3D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0313058819909098"/>
          <c:y val="4.2328630152205622E-2"/>
          <c:w val="0.88058563471684159"/>
          <c:h val="0.73771525386068482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flip="none" rotWithShape="1">
              <a:gsLst>
                <a:gs pos="0">
                  <a:srgbClr val="FFC000"/>
                </a:gs>
                <a:gs pos="50000">
                  <a:srgbClr val="B2B2B2">
                    <a:tint val="44500"/>
                    <a:satMod val="160000"/>
                  </a:srgbClr>
                </a:gs>
                <a:gs pos="100000">
                  <a:srgbClr val="B2B2B2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</c:spPr>
          <c:dPt>
            <c:idx val="0"/>
            <c:spPr>
              <a:solidFill>
                <a:srgbClr val="33CCCC"/>
              </a:solidFill>
            </c:spPr>
          </c:dPt>
          <c:dPt>
            <c:idx val="1"/>
            <c:spPr>
              <a:solidFill>
                <a:srgbClr val="66FFFF"/>
              </a:solidFill>
            </c:spPr>
          </c:dPt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91.2</c:v>
                </c:pt>
                <c:pt idx="1">
                  <c:v>61.5</c:v>
                </c:pt>
              </c:numCache>
            </c:numRef>
          </c:val>
        </c:ser>
        <c:shape val="cylinder"/>
        <c:axId val="211180928"/>
        <c:axId val="211182720"/>
        <c:axId val="0"/>
      </c:bar3DChart>
      <c:catAx>
        <c:axId val="21118092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898" b="1" i="0" baseline="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ru-RU"/>
          </a:p>
        </c:txPr>
        <c:crossAx val="211182720"/>
        <c:crosses val="autoZero"/>
        <c:auto val="1"/>
        <c:lblAlgn val="ctr"/>
        <c:lblOffset val="100"/>
      </c:catAx>
      <c:valAx>
        <c:axId val="211182720"/>
        <c:scaling>
          <c:orientation val="minMax"/>
          <c:max val="120"/>
          <c:min val="0"/>
        </c:scaling>
        <c:delete val="1"/>
        <c:axPos val="l"/>
        <c:numFmt formatCode="General" sourceLinked="1"/>
        <c:tickLblPos val="none"/>
        <c:crossAx val="211180928"/>
        <c:crosses val="autoZero"/>
        <c:crossBetween val="between"/>
      </c:valAx>
      <c:spPr>
        <a:noFill/>
        <a:ln w="25346">
          <a:noFill/>
        </a:ln>
      </c:spPr>
    </c:plotArea>
    <c:plotVisOnly val="1"/>
    <c:dispBlanksAs val="gap"/>
  </c:chart>
  <c:txPr>
    <a:bodyPr/>
    <a:lstStyle/>
    <a:p>
      <a:pPr>
        <a:defRPr sz="2396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depthPercent val="100"/>
      <c:rAngAx val="1"/>
    </c:view3D>
    <c:plotArea>
      <c:layout>
        <c:manualLayout>
          <c:layoutTarget val="inner"/>
          <c:xMode val="edge"/>
          <c:yMode val="edge"/>
          <c:x val="0.10313058819909098"/>
          <c:y val="4.2328630152205622E-2"/>
          <c:w val="0.88058563471684159"/>
          <c:h val="0.73771525386068482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flip="none" rotWithShape="1">
              <a:gsLst>
                <a:gs pos="0">
                  <a:srgbClr val="FFC000"/>
                </a:gs>
                <a:gs pos="50000">
                  <a:srgbClr val="B2B2B2">
                    <a:tint val="44500"/>
                    <a:satMod val="160000"/>
                  </a:srgbClr>
                </a:gs>
                <a:gs pos="100000">
                  <a:srgbClr val="B2B2B2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</c:spPr>
          <c:dPt>
            <c:idx val="0"/>
            <c:spPr>
              <a:solidFill>
                <a:srgbClr val="33CCCC"/>
              </a:solidFill>
            </c:spPr>
          </c:dPt>
          <c:dPt>
            <c:idx val="1"/>
            <c:spPr>
              <a:solidFill>
                <a:srgbClr val="66FFFF"/>
              </a:solidFill>
            </c:spPr>
          </c:dPt>
          <c:cat>
            <c:strRef>
              <c:f>Лист1!$A$2:$A$3</c:f>
              <c:strCache>
                <c:ptCount val="2"/>
                <c:pt idx="0">
                  <c:v>БК "Мир"</c:v>
                </c:pt>
                <c:pt idx="1">
                  <c:v>БК "Кірова"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91.2</c:v>
                </c:pt>
                <c:pt idx="1">
                  <c:v>61.5</c:v>
                </c:pt>
              </c:numCache>
            </c:numRef>
          </c:val>
        </c:ser>
        <c:shape val="cylinder"/>
        <c:axId val="211220352"/>
        <c:axId val="211221888"/>
        <c:axId val="0"/>
      </c:bar3DChart>
      <c:catAx>
        <c:axId val="211220352"/>
        <c:scaling>
          <c:orientation val="minMax"/>
        </c:scaling>
        <c:delete val="1"/>
        <c:axPos val="b"/>
        <c:tickLblPos val="none"/>
        <c:crossAx val="211221888"/>
        <c:crosses val="autoZero"/>
        <c:auto val="1"/>
        <c:lblAlgn val="ctr"/>
        <c:lblOffset val="100"/>
      </c:catAx>
      <c:valAx>
        <c:axId val="211221888"/>
        <c:scaling>
          <c:orientation val="minMax"/>
          <c:max val="120"/>
          <c:min val="0"/>
        </c:scaling>
        <c:delete val="1"/>
        <c:axPos val="l"/>
        <c:numFmt formatCode="General" sourceLinked="1"/>
        <c:tickLblPos val="none"/>
        <c:crossAx val="211220352"/>
        <c:crosses val="autoZero"/>
        <c:crossBetween val="between"/>
      </c:valAx>
      <c:spPr>
        <a:noFill/>
        <a:ln w="25346">
          <a:noFill/>
        </a:ln>
      </c:spPr>
    </c:plotArea>
    <c:plotVisOnly val="1"/>
    <c:dispBlanksAs val="gap"/>
  </c:chart>
  <c:txPr>
    <a:bodyPr/>
    <a:lstStyle/>
    <a:p>
      <a:pPr>
        <a:defRPr sz="2396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depthPercent val="100"/>
      <c:rAngAx val="1"/>
    </c:view3D>
    <c:plotArea>
      <c:layout>
        <c:manualLayout>
          <c:layoutTarget val="inner"/>
          <c:xMode val="edge"/>
          <c:yMode val="edge"/>
          <c:x val="0.11941436528315821"/>
          <c:y val="0"/>
          <c:w val="0.88058563471684159"/>
          <c:h val="0.73771525386068504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flip="none" rotWithShape="1">
              <a:gsLst>
                <a:gs pos="0">
                  <a:srgbClr val="FFC000"/>
                </a:gs>
                <a:gs pos="50000">
                  <a:srgbClr val="B2B2B2">
                    <a:tint val="44500"/>
                    <a:satMod val="160000"/>
                  </a:srgbClr>
                </a:gs>
                <a:gs pos="100000">
                  <a:srgbClr val="B2B2B2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</c:spPr>
          <c:dPt>
            <c:idx val="0"/>
            <c:spPr>
              <a:solidFill>
                <a:srgbClr val="33CCCC"/>
              </a:solidFill>
            </c:spPr>
          </c:dPt>
          <c:dPt>
            <c:idx val="1"/>
            <c:spPr>
              <a:solidFill>
                <a:srgbClr val="66FFFF"/>
              </a:solidFill>
            </c:spPr>
          </c:dPt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91.2</c:v>
                </c:pt>
                <c:pt idx="1">
                  <c:v>61.5</c:v>
                </c:pt>
              </c:numCache>
            </c:numRef>
          </c:val>
        </c:ser>
        <c:shape val="cylinder"/>
        <c:axId val="211336576"/>
        <c:axId val="211338368"/>
        <c:axId val="0"/>
      </c:bar3DChart>
      <c:catAx>
        <c:axId val="21133657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048" b="1" i="0" baseline="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ru-RU"/>
          </a:p>
        </c:txPr>
        <c:crossAx val="211338368"/>
        <c:crosses val="autoZero"/>
        <c:auto val="1"/>
        <c:lblAlgn val="ctr"/>
        <c:lblOffset val="100"/>
      </c:catAx>
      <c:valAx>
        <c:axId val="211338368"/>
        <c:scaling>
          <c:orientation val="minMax"/>
          <c:max val="120"/>
          <c:min val="0"/>
        </c:scaling>
        <c:delete val="1"/>
        <c:axPos val="l"/>
        <c:numFmt formatCode="General" sourceLinked="1"/>
        <c:tickLblPos val="none"/>
        <c:crossAx val="211336576"/>
        <c:crosses val="autoZero"/>
        <c:crossBetween val="between"/>
      </c:valAx>
      <c:spPr>
        <a:noFill/>
        <a:ln w="25364">
          <a:noFill/>
        </a:ln>
      </c:spPr>
    </c:plotArea>
    <c:plotVisOnly val="1"/>
    <c:dispBlanksAs val="gap"/>
  </c:chart>
  <c:txPr>
    <a:bodyPr/>
    <a:lstStyle/>
    <a:p>
      <a:pPr>
        <a:defRPr sz="2398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depthPercent val="100"/>
      <c:rAngAx val="1"/>
    </c:view3D>
    <c:plotArea>
      <c:layout>
        <c:manualLayout>
          <c:layoutTarget val="inner"/>
          <c:xMode val="edge"/>
          <c:yMode val="edge"/>
          <c:x val="0.10313058819909098"/>
          <c:y val="4.2328630152205587E-2"/>
          <c:w val="0.88058563471684159"/>
          <c:h val="0.73771525386068448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flip="none" rotWithShape="1">
              <a:gsLst>
                <a:gs pos="0">
                  <a:srgbClr val="FFC000"/>
                </a:gs>
                <a:gs pos="50000">
                  <a:srgbClr val="B2B2B2">
                    <a:tint val="44500"/>
                    <a:satMod val="160000"/>
                  </a:srgbClr>
                </a:gs>
                <a:gs pos="100000">
                  <a:srgbClr val="B2B2B2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</c:spPr>
          <c:dPt>
            <c:idx val="0"/>
            <c:spPr>
              <a:solidFill>
                <a:srgbClr val="33CCCC"/>
              </a:solidFill>
            </c:spPr>
          </c:dPt>
          <c:dPt>
            <c:idx val="1"/>
            <c:spPr>
              <a:solidFill>
                <a:srgbClr val="66FFFF"/>
              </a:solidFill>
            </c:spPr>
          </c:dPt>
          <c:cat>
            <c:strRef>
              <c:f>Лист1!$A$2:$A$3</c:f>
              <c:strCache>
                <c:ptCount val="2"/>
                <c:pt idx="0">
                  <c:v>ДНЗ №33</c:v>
                </c:pt>
                <c:pt idx="1">
                  <c:v>ДНЗ №11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91.2</c:v>
                </c:pt>
                <c:pt idx="1">
                  <c:v>61.5</c:v>
                </c:pt>
              </c:numCache>
            </c:numRef>
          </c:val>
        </c:ser>
        <c:shape val="cylinder"/>
        <c:axId val="211518976"/>
        <c:axId val="211520512"/>
        <c:axId val="0"/>
      </c:bar3DChart>
      <c:catAx>
        <c:axId val="211518976"/>
        <c:scaling>
          <c:orientation val="minMax"/>
        </c:scaling>
        <c:delete val="1"/>
        <c:axPos val="b"/>
        <c:tickLblPos val="none"/>
        <c:crossAx val="211520512"/>
        <c:crosses val="autoZero"/>
        <c:auto val="1"/>
        <c:lblAlgn val="ctr"/>
        <c:lblOffset val="100"/>
      </c:catAx>
      <c:valAx>
        <c:axId val="211520512"/>
        <c:scaling>
          <c:orientation val="minMax"/>
          <c:max val="120"/>
          <c:min val="0"/>
        </c:scaling>
        <c:delete val="1"/>
        <c:axPos val="l"/>
        <c:numFmt formatCode="General" sourceLinked="1"/>
        <c:tickLblPos val="none"/>
        <c:crossAx val="211518976"/>
        <c:crosses val="autoZero"/>
        <c:crossBetween val="between"/>
      </c:valAx>
      <c:spPr>
        <a:noFill/>
        <a:ln w="25369">
          <a:noFill/>
        </a:ln>
      </c:spPr>
    </c:plotArea>
    <c:plotVisOnly val="1"/>
    <c:dispBlanksAs val="gap"/>
  </c:chart>
  <c:txPr>
    <a:bodyPr/>
    <a:lstStyle/>
    <a:p>
      <a:pPr>
        <a:defRPr sz="2398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depthPercent val="100"/>
      <c:rAngAx val="1"/>
    </c:view3D>
    <c:plotArea>
      <c:layout>
        <c:manualLayout>
          <c:layoutTarget val="inner"/>
          <c:xMode val="edge"/>
          <c:yMode val="edge"/>
          <c:x val="0.11941436528315821"/>
          <c:y val="7.054771692034241E-2"/>
          <c:w val="0.88058563471684159"/>
          <c:h val="0.73771525386068482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flip="none" rotWithShape="1">
              <a:gsLst>
                <a:gs pos="0">
                  <a:srgbClr val="FFC000"/>
                </a:gs>
                <a:gs pos="50000">
                  <a:srgbClr val="B2B2B2">
                    <a:tint val="44500"/>
                    <a:satMod val="160000"/>
                  </a:srgbClr>
                </a:gs>
                <a:gs pos="100000">
                  <a:srgbClr val="B2B2B2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</c:spPr>
          <c:dPt>
            <c:idx val="0"/>
            <c:spPr>
              <a:solidFill>
                <a:srgbClr val="33CCCC"/>
              </a:solidFill>
            </c:spPr>
          </c:dPt>
          <c:dPt>
            <c:idx val="1"/>
            <c:spPr>
              <a:solidFill>
                <a:srgbClr val="66FFFF"/>
              </a:solidFill>
            </c:spPr>
          </c:dPt>
          <c:cat>
            <c:strRef>
              <c:f>Лист1!$A$2:$A$3</c:f>
              <c:strCache>
                <c:ptCount val="2"/>
                <c:pt idx="0">
                  <c:v>ЗОШ №16</c:v>
                </c:pt>
                <c:pt idx="1">
                  <c:v>ЗОШ №15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91.2</c:v>
                </c:pt>
                <c:pt idx="1">
                  <c:v>61.5</c:v>
                </c:pt>
              </c:numCache>
            </c:numRef>
          </c:val>
        </c:ser>
        <c:shape val="cylinder"/>
        <c:axId val="211553280"/>
        <c:axId val="211559168"/>
        <c:axId val="0"/>
      </c:bar3DChart>
      <c:catAx>
        <c:axId val="211553280"/>
        <c:scaling>
          <c:orientation val="minMax"/>
        </c:scaling>
        <c:delete val="1"/>
        <c:axPos val="b"/>
        <c:tickLblPos val="none"/>
        <c:crossAx val="211559168"/>
        <c:crosses val="autoZero"/>
        <c:auto val="1"/>
        <c:lblAlgn val="ctr"/>
        <c:lblOffset val="100"/>
      </c:catAx>
      <c:valAx>
        <c:axId val="211559168"/>
        <c:scaling>
          <c:orientation val="minMax"/>
          <c:max val="120"/>
          <c:min val="0"/>
        </c:scaling>
        <c:delete val="1"/>
        <c:axPos val="l"/>
        <c:majorGridlines/>
        <c:numFmt formatCode="General" sourceLinked="1"/>
        <c:tickLblPos val="none"/>
        <c:crossAx val="211553280"/>
        <c:crosses val="autoZero"/>
        <c:crossBetween val="between"/>
      </c:valAx>
      <c:spPr>
        <a:noFill/>
        <a:ln w="25458">
          <a:noFill/>
        </a:ln>
      </c:spPr>
    </c:plotArea>
    <c:plotVisOnly val="1"/>
    <c:dispBlanksAs val="gap"/>
  </c:chart>
  <c:txPr>
    <a:bodyPr/>
    <a:lstStyle/>
    <a:p>
      <a:pPr>
        <a:defRPr sz="2406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depthPercent val="100"/>
      <c:rAngAx val="1"/>
    </c:view3D>
    <c:plotArea>
      <c:layout>
        <c:manualLayout>
          <c:layoutTarget val="inner"/>
          <c:xMode val="edge"/>
          <c:yMode val="edge"/>
          <c:x val="0.10313058819909098"/>
          <c:y val="4.2328630152205587E-2"/>
          <c:w val="0.88058563471684159"/>
          <c:h val="0.73771525386068448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flip="none" rotWithShape="1">
              <a:gsLst>
                <a:gs pos="0">
                  <a:srgbClr val="FFC000"/>
                </a:gs>
                <a:gs pos="50000">
                  <a:srgbClr val="B2B2B2">
                    <a:tint val="44500"/>
                    <a:satMod val="160000"/>
                  </a:srgbClr>
                </a:gs>
                <a:gs pos="100000">
                  <a:srgbClr val="B2B2B2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</c:spPr>
          <c:dPt>
            <c:idx val="0"/>
            <c:spPr>
              <a:solidFill>
                <a:srgbClr val="33CCCC"/>
              </a:solidFill>
            </c:spPr>
          </c:dPt>
          <c:dPt>
            <c:idx val="1"/>
            <c:spPr>
              <a:solidFill>
                <a:srgbClr val="66FFFF"/>
              </a:solidFill>
            </c:spPr>
          </c:dPt>
          <c:cat>
            <c:strRef>
              <c:f>Лист1!$A$2:$A$3</c:f>
              <c:strCache>
                <c:ptCount val="2"/>
                <c:pt idx="0">
                  <c:v>ДНЗ №33</c:v>
                </c:pt>
                <c:pt idx="1">
                  <c:v>ДНЗ №11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91.2</c:v>
                </c:pt>
                <c:pt idx="1">
                  <c:v>61.5</c:v>
                </c:pt>
              </c:numCache>
            </c:numRef>
          </c:val>
        </c:ser>
        <c:shape val="cylinder"/>
        <c:axId val="101021952"/>
        <c:axId val="209851520"/>
        <c:axId val="0"/>
      </c:bar3DChart>
      <c:catAx>
        <c:axId val="101021952"/>
        <c:scaling>
          <c:orientation val="minMax"/>
        </c:scaling>
        <c:delete val="1"/>
        <c:axPos val="b"/>
        <c:tickLblPos val="none"/>
        <c:crossAx val="209851520"/>
        <c:crosses val="autoZero"/>
        <c:auto val="1"/>
        <c:lblAlgn val="ctr"/>
        <c:lblOffset val="100"/>
      </c:catAx>
      <c:valAx>
        <c:axId val="209851520"/>
        <c:scaling>
          <c:orientation val="minMax"/>
          <c:max val="120"/>
          <c:min val="0"/>
        </c:scaling>
        <c:delete val="1"/>
        <c:axPos val="l"/>
        <c:numFmt formatCode="General" sourceLinked="1"/>
        <c:tickLblPos val="none"/>
        <c:crossAx val="101021952"/>
        <c:crosses val="autoZero"/>
        <c:crossBetween val="between"/>
      </c:valAx>
      <c:spPr>
        <a:noFill/>
        <a:ln w="25372">
          <a:noFill/>
        </a:ln>
      </c:spPr>
    </c:plotArea>
    <c:plotVisOnly val="1"/>
    <c:dispBlanksAs val="gap"/>
  </c:chart>
  <c:txPr>
    <a:bodyPr/>
    <a:lstStyle/>
    <a:p>
      <a:pPr>
        <a:defRPr sz="2398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depthPercent val="100"/>
      <c:rAngAx val="1"/>
    </c:view3D>
    <c:plotArea>
      <c:layout>
        <c:manualLayout>
          <c:layoutTarget val="inner"/>
          <c:xMode val="edge"/>
          <c:yMode val="edge"/>
          <c:x val="0.10313058819909098"/>
          <c:y val="4.2328630152205622E-2"/>
          <c:w val="0.88058563471684159"/>
          <c:h val="0.73771525386068482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flip="none" rotWithShape="1">
              <a:gsLst>
                <a:gs pos="0">
                  <a:srgbClr val="FFC000"/>
                </a:gs>
                <a:gs pos="50000">
                  <a:srgbClr val="B2B2B2">
                    <a:tint val="44500"/>
                    <a:satMod val="160000"/>
                  </a:srgbClr>
                </a:gs>
                <a:gs pos="100000">
                  <a:srgbClr val="B2B2B2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</c:spPr>
          <c:dPt>
            <c:idx val="0"/>
            <c:spPr>
              <a:solidFill>
                <a:srgbClr val="33CCCC"/>
              </a:solidFill>
            </c:spPr>
          </c:dPt>
          <c:dPt>
            <c:idx val="1"/>
            <c:spPr>
              <a:solidFill>
                <a:srgbClr val="66FFFF"/>
              </a:solidFill>
            </c:spPr>
          </c:dPt>
          <c:cat>
            <c:strRef>
              <c:f>Лист1!$A$2:$A$3</c:f>
              <c:strCache>
                <c:ptCount val="2"/>
                <c:pt idx="0">
                  <c:v>ДНЗ №33</c:v>
                </c:pt>
                <c:pt idx="1">
                  <c:v>ДНЗ №11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91.2</c:v>
                </c:pt>
                <c:pt idx="1">
                  <c:v>61.5</c:v>
                </c:pt>
              </c:numCache>
            </c:numRef>
          </c:val>
        </c:ser>
        <c:shape val="cylinder"/>
        <c:axId val="218903680"/>
        <c:axId val="219039616"/>
        <c:axId val="0"/>
      </c:bar3DChart>
      <c:catAx>
        <c:axId val="218903680"/>
        <c:scaling>
          <c:orientation val="minMax"/>
        </c:scaling>
        <c:delete val="1"/>
        <c:axPos val="b"/>
        <c:tickLblPos val="none"/>
        <c:crossAx val="219039616"/>
        <c:crosses val="autoZero"/>
        <c:auto val="1"/>
        <c:lblAlgn val="ctr"/>
        <c:lblOffset val="100"/>
      </c:catAx>
      <c:valAx>
        <c:axId val="219039616"/>
        <c:scaling>
          <c:orientation val="minMax"/>
          <c:max val="120"/>
          <c:min val="0"/>
        </c:scaling>
        <c:delete val="1"/>
        <c:axPos val="l"/>
        <c:numFmt formatCode="General" sourceLinked="1"/>
        <c:tickLblPos val="none"/>
        <c:crossAx val="218903680"/>
        <c:crosses val="autoZero"/>
        <c:crossBetween val="between"/>
      </c:valAx>
      <c:spPr>
        <a:noFill/>
        <a:ln w="25351">
          <a:noFill/>
        </a:ln>
      </c:spPr>
    </c:plotArea>
    <c:plotVisOnly val="1"/>
    <c:dispBlanksAs val="gap"/>
  </c:chart>
  <c:txPr>
    <a:bodyPr/>
    <a:lstStyle/>
    <a:p>
      <a:pPr>
        <a:defRPr sz="2396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depthPercent val="100"/>
      <c:rAngAx val="1"/>
    </c:view3D>
    <c:plotArea>
      <c:layout>
        <c:manualLayout>
          <c:layoutTarget val="inner"/>
          <c:xMode val="edge"/>
          <c:yMode val="edge"/>
          <c:x val="0.11941436528315821"/>
          <c:y val="7.0547716920342382E-2"/>
          <c:w val="0.88058563471684159"/>
          <c:h val="0.73771525386068448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flip="none" rotWithShape="1">
              <a:gsLst>
                <a:gs pos="0">
                  <a:srgbClr val="FFC000"/>
                </a:gs>
                <a:gs pos="50000">
                  <a:srgbClr val="B2B2B2">
                    <a:tint val="44500"/>
                    <a:satMod val="160000"/>
                  </a:srgbClr>
                </a:gs>
                <a:gs pos="100000">
                  <a:srgbClr val="B2B2B2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</c:spPr>
          <c:dPt>
            <c:idx val="0"/>
            <c:spPr>
              <a:solidFill>
                <a:srgbClr val="33CCCC"/>
              </a:solidFill>
            </c:spPr>
          </c:dPt>
          <c:dPt>
            <c:idx val="1"/>
            <c:spPr>
              <a:solidFill>
                <a:srgbClr val="66FFFF"/>
              </a:solidFill>
            </c:spPr>
          </c:dPt>
          <c:cat>
            <c:strRef>
              <c:f>Лист1!$A$2:$A$3</c:f>
              <c:strCache>
                <c:ptCount val="2"/>
                <c:pt idx="0">
                  <c:v>ЗОШ №16</c:v>
                </c:pt>
                <c:pt idx="1">
                  <c:v>ЗОШ №15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91.2</c:v>
                </c:pt>
                <c:pt idx="1">
                  <c:v>61.5</c:v>
                </c:pt>
              </c:numCache>
            </c:numRef>
          </c:val>
        </c:ser>
        <c:shape val="cylinder"/>
        <c:axId val="210107776"/>
        <c:axId val="182584448"/>
        <c:axId val="0"/>
      </c:bar3DChart>
      <c:catAx>
        <c:axId val="210107776"/>
        <c:scaling>
          <c:orientation val="minMax"/>
        </c:scaling>
        <c:delete val="1"/>
        <c:axPos val="b"/>
        <c:tickLblPos val="none"/>
        <c:crossAx val="182584448"/>
        <c:crosses val="autoZero"/>
        <c:auto val="1"/>
        <c:lblAlgn val="ctr"/>
        <c:lblOffset val="100"/>
      </c:catAx>
      <c:valAx>
        <c:axId val="182584448"/>
        <c:scaling>
          <c:orientation val="minMax"/>
          <c:max val="120"/>
          <c:min val="0"/>
        </c:scaling>
        <c:delete val="1"/>
        <c:axPos val="l"/>
        <c:majorGridlines/>
        <c:numFmt formatCode="General" sourceLinked="1"/>
        <c:tickLblPos val="none"/>
        <c:crossAx val="210107776"/>
        <c:crosses val="autoZero"/>
        <c:crossBetween val="between"/>
      </c:valAx>
      <c:spPr>
        <a:noFill/>
        <a:ln w="25435">
          <a:noFill/>
        </a:ln>
      </c:spPr>
    </c:plotArea>
    <c:plotVisOnly val="1"/>
    <c:dispBlanksAs val="gap"/>
  </c:chart>
  <c:txPr>
    <a:bodyPr/>
    <a:lstStyle/>
    <a:p>
      <a:pPr>
        <a:defRPr sz="2404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depthPercent val="100"/>
      <c:rAngAx val="1"/>
    </c:view3D>
    <c:plotArea>
      <c:layout>
        <c:manualLayout>
          <c:layoutTarget val="inner"/>
          <c:xMode val="edge"/>
          <c:yMode val="edge"/>
          <c:x val="0.11941436528315821"/>
          <c:y val="7.054771692034241E-2"/>
          <c:w val="0.88058563471684159"/>
          <c:h val="0.73771525386068482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flip="none" rotWithShape="1">
              <a:gsLst>
                <a:gs pos="0">
                  <a:srgbClr val="FFC000"/>
                </a:gs>
                <a:gs pos="50000">
                  <a:srgbClr val="B2B2B2">
                    <a:tint val="44500"/>
                    <a:satMod val="160000"/>
                  </a:srgbClr>
                </a:gs>
                <a:gs pos="100000">
                  <a:srgbClr val="B2B2B2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</c:spPr>
          <c:dPt>
            <c:idx val="0"/>
            <c:spPr>
              <a:solidFill>
                <a:srgbClr val="33CCCC"/>
              </a:solidFill>
            </c:spPr>
          </c:dPt>
          <c:dPt>
            <c:idx val="1"/>
            <c:spPr>
              <a:solidFill>
                <a:srgbClr val="66FFFF"/>
              </a:solidFill>
            </c:spPr>
          </c:dPt>
          <c:cat>
            <c:strRef>
              <c:f>Лист1!$A$2:$A$3</c:f>
              <c:strCache>
                <c:ptCount val="2"/>
                <c:pt idx="0">
                  <c:v>Валеоцентр</c:v>
                </c:pt>
                <c:pt idx="1">
                  <c:v>МНВК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91.2</c:v>
                </c:pt>
                <c:pt idx="1">
                  <c:v>61.5</c:v>
                </c:pt>
              </c:numCache>
            </c:numRef>
          </c:val>
        </c:ser>
        <c:shape val="cylinder"/>
        <c:axId val="182617216"/>
        <c:axId val="182618752"/>
        <c:axId val="0"/>
      </c:bar3DChart>
      <c:catAx>
        <c:axId val="182617216"/>
        <c:scaling>
          <c:orientation val="minMax"/>
        </c:scaling>
        <c:delete val="1"/>
        <c:axPos val="b"/>
        <c:tickLblPos val="none"/>
        <c:crossAx val="182618752"/>
        <c:crosses val="autoZero"/>
        <c:auto val="1"/>
        <c:lblAlgn val="ctr"/>
        <c:lblOffset val="100"/>
      </c:catAx>
      <c:valAx>
        <c:axId val="182618752"/>
        <c:scaling>
          <c:orientation val="minMax"/>
          <c:max val="120"/>
          <c:min val="0"/>
        </c:scaling>
        <c:delete val="1"/>
        <c:axPos val="l"/>
        <c:majorGridlines/>
        <c:numFmt formatCode="General" sourceLinked="1"/>
        <c:tickLblPos val="none"/>
        <c:crossAx val="182617216"/>
        <c:crosses val="autoZero"/>
        <c:crossBetween val="between"/>
      </c:valAx>
      <c:spPr>
        <a:noFill/>
        <a:ln w="25458">
          <a:noFill/>
        </a:ln>
      </c:spPr>
    </c:plotArea>
    <c:plotVisOnly val="1"/>
    <c:dispBlanksAs val="gap"/>
  </c:chart>
  <c:txPr>
    <a:bodyPr/>
    <a:lstStyle/>
    <a:p>
      <a:pPr>
        <a:defRPr sz="2406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depthPercent val="100"/>
      <c:rAngAx val="1"/>
    </c:view3D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0313058819909098"/>
          <c:y val="4.2328630152205587E-2"/>
          <c:w val="0.88058563471684159"/>
          <c:h val="0.73771525386068448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flip="none" rotWithShape="1">
              <a:gsLst>
                <a:gs pos="0">
                  <a:srgbClr val="FFC000"/>
                </a:gs>
                <a:gs pos="50000">
                  <a:srgbClr val="B2B2B2">
                    <a:tint val="44500"/>
                    <a:satMod val="160000"/>
                  </a:srgbClr>
                </a:gs>
                <a:gs pos="100000">
                  <a:srgbClr val="B2B2B2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</c:spPr>
          <c:dPt>
            <c:idx val="0"/>
            <c:spPr>
              <a:solidFill>
                <a:srgbClr val="33CCCC"/>
              </a:solidFill>
            </c:spPr>
          </c:dPt>
          <c:dPt>
            <c:idx val="1"/>
            <c:spPr>
              <a:solidFill>
                <a:srgbClr val="66FFFF"/>
              </a:solidFill>
            </c:spPr>
          </c:dPt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91.2</c:v>
                </c:pt>
                <c:pt idx="1">
                  <c:v>61.5</c:v>
                </c:pt>
              </c:numCache>
            </c:numRef>
          </c:val>
        </c:ser>
        <c:shape val="cylinder"/>
        <c:axId val="210655872"/>
        <c:axId val="210657664"/>
        <c:axId val="0"/>
      </c:bar3DChart>
      <c:catAx>
        <c:axId val="21065587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898" b="1" i="0" baseline="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ru-RU"/>
          </a:p>
        </c:txPr>
        <c:crossAx val="210657664"/>
        <c:crosses val="autoZero"/>
        <c:auto val="1"/>
        <c:lblAlgn val="ctr"/>
        <c:lblOffset val="100"/>
      </c:catAx>
      <c:valAx>
        <c:axId val="210657664"/>
        <c:scaling>
          <c:orientation val="minMax"/>
          <c:max val="120"/>
          <c:min val="0"/>
        </c:scaling>
        <c:delete val="1"/>
        <c:axPos val="l"/>
        <c:numFmt formatCode="General" sourceLinked="1"/>
        <c:tickLblPos val="none"/>
        <c:crossAx val="210655872"/>
        <c:crosses val="autoZero"/>
        <c:crossBetween val="between"/>
      </c:valAx>
      <c:spPr>
        <a:noFill/>
        <a:ln w="25346">
          <a:noFill/>
        </a:ln>
      </c:spPr>
    </c:plotArea>
    <c:plotVisOnly val="1"/>
    <c:dispBlanksAs val="gap"/>
  </c:chart>
  <c:txPr>
    <a:bodyPr/>
    <a:lstStyle/>
    <a:p>
      <a:pPr>
        <a:defRPr sz="2396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depthPercent val="100"/>
      <c:rAngAx val="1"/>
    </c:view3D>
    <c:plotArea>
      <c:layout>
        <c:manualLayout>
          <c:layoutTarget val="inner"/>
          <c:xMode val="edge"/>
          <c:yMode val="edge"/>
          <c:x val="0.10313058819909098"/>
          <c:y val="4.2328630152205587E-2"/>
          <c:w val="0.88058563471684159"/>
          <c:h val="0.73771525386068448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flip="none" rotWithShape="1">
              <a:gsLst>
                <a:gs pos="0">
                  <a:srgbClr val="FFC000"/>
                </a:gs>
                <a:gs pos="50000">
                  <a:srgbClr val="B2B2B2">
                    <a:tint val="44500"/>
                    <a:satMod val="160000"/>
                  </a:srgbClr>
                </a:gs>
                <a:gs pos="100000">
                  <a:srgbClr val="B2B2B2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</c:spPr>
          <c:dPt>
            <c:idx val="0"/>
            <c:spPr>
              <a:solidFill>
                <a:srgbClr val="33CCCC"/>
              </a:solidFill>
            </c:spPr>
          </c:dPt>
          <c:dPt>
            <c:idx val="1"/>
            <c:spPr>
              <a:solidFill>
                <a:srgbClr val="66FFFF"/>
              </a:solidFill>
            </c:spPr>
          </c:dPt>
          <c:cat>
            <c:strRef>
              <c:f>Лист1!$A$2:$A$3</c:f>
              <c:strCache>
                <c:ptCount val="2"/>
                <c:pt idx="0">
                  <c:v>БК "Мир"</c:v>
                </c:pt>
                <c:pt idx="1">
                  <c:v>БК "Кірова"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91.2</c:v>
                </c:pt>
                <c:pt idx="1">
                  <c:v>61.5</c:v>
                </c:pt>
              </c:numCache>
            </c:numRef>
          </c:val>
        </c:ser>
        <c:shape val="cylinder"/>
        <c:axId val="210686336"/>
        <c:axId val="210687872"/>
        <c:axId val="0"/>
      </c:bar3DChart>
      <c:catAx>
        <c:axId val="210686336"/>
        <c:scaling>
          <c:orientation val="minMax"/>
        </c:scaling>
        <c:delete val="1"/>
        <c:axPos val="b"/>
        <c:tickLblPos val="none"/>
        <c:crossAx val="210687872"/>
        <c:crosses val="autoZero"/>
        <c:auto val="1"/>
        <c:lblAlgn val="ctr"/>
        <c:lblOffset val="100"/>
      </c:catAx>
      <c:valAx>
        <c:axId val="210687872"/>
        <c:scaling>
          <c:orientation val="minMax"/>
          <c:max val="120"/>
          <c:min val="0"/>
        </c:scaling>
        <c:delete val="1"/>
        <c:axPos val="l"/>
        <c:numFmt formatCode="General" sourceLinked="1"/>
        <c:tickLblPos val="none"/>
        <c:crossAx val="210686336"/>
        <c:crosses val="autoZero"/>
        <c:crossBetween val="between"/>
      </c:valAx>
      <c:spPr>
        <a:noFill/>
        <a:ln w="25346">
          <a:noFill/>
        </a:ln>
      </c:spPr>
    </c:plotArea>
    <c:plotVisOnly val="1"/>
    <c:dispBlanksAs val="gap"/>
  </c:chart>
  <c:txPr>
    <a:bodyPr/>
    <a:lstStyle/>
    <a:p>
      <a:pPr>
        <a:defRPr sz="2396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depthPercent val="100"/>
      <c:rAngAx val="1"/>
    </c:view3D>
    <c:plotArea>
      <c:layout>
        <c:manualLayout>
          <c:layoutTarget val="inner"/>
          <c:xMode val="edge"/>
          <c:yMode val="edge"/>
          <c:x val="0.11941436528315821"/>
          <c:y val="0"/>
          <c:w val="0.88058563471684159"/>
          <c:h val="0.73771525386068482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flip="none" rotWithShape="1">
              <a:gsLst>
                <a:gs pos="0">
                  <a:srgbClr val="FFC000"/>
                </a:gs>
                <a:gs pos="50000">
                  <a:srgbClr val="B2B2B2">
                    <a:tint val="44500"/>
                    <a:satMod val="160000"/>
                  </a:srgbClr>
                </a:gs>
                <a:gs pos="100000">
                  <a:srgbClr val="B2B2B2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</c:spPr>
          <c:dPt>
            <c:idx val="0"/>
            <c:spPr>
              <a:solidFill>
                <a:srgbClr val="33CCCC"/>
              </a:solidFill>
            </c:spPr>
          </c:dPt>
          <c:dPt>
            <c:idx val="1"/>
            <c:spPr>
              <a:solidFill>
                <a:srgbClr val="66FFFF"/>
              </a:solidFill>
            </c:spPr>
          </c:dPt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91.2</c:v>
                </c:pt>
                <c:pt idx="1">
                  <c:v>61.5</c:v>
                </c:pt>
              </c:numCache>
            </c:numRef>
          </c:val>
        </c:ser>
        <c:shape val="cylinder"/>
        <c:axId val="211044224"/>
        <c:axId val="211045760"/>
        <c:axId val="0"/>
      </c:bar3DChart>
      <c:catAx>
        <c:axId val="2110442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048" b="1" i="0" baseline="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ru-RU"/>
          </a:p>
        </c:txPr>
        <c:crossAx val="211045760"/>
        <c:crosses val="autoZero"/>
        <c:auto val="1"/>
        <c:lblAlgn val="ctr"/>
        <c:lblOffset val="100"/>
      </c:catAx>
      <c:valAx>
        <c:axId val="211045760"/>
        <c:scaling>
          <c:orientation val="minMax"/>
          <c:max val="120"/>
          <c:min val="0"/>
        </c:scaling>
        <c:delete val="1"/>
        <c:axPos val="l"/>
        <c:numFmt formatCode="General" sourceLinked="1"/>
        <c:tickLblPos val="none"/>
        <c:crossAx val="211044224"/>
        <c:crosses val="autoZero"/>
        <c:crossBetween val="between"/>
      </c:valAx>
      <c:spPr>
        <a:noFill/>
        <a:ln w="25364">
          <a:noFill/>
        </a:ln>
      </c:spPr>
    </c:plotArea>
    <c:plotVisOnly val="1"/>
    <c:dispBlanksAs val="gap"/>
  </c:chart>
  <c:txPr>
    <a:bodyPr/>
    <a:lstStyle/>
    <a:p>
      <a:pPr>
        <a:defRPr sz="2398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depthPercent val="100"/>
      <c:rAngAx val="1"/>
    </c:view3D>
    <c:plotArea>
      <c:layout>
        <c:manualLayout>
          <c:layoutTarget val="inner"/>
          <c:xMode val="edge"/>
          <c:yMode val="edge"/>
          <c:x val="0.10313058819909098"/>
          <c:y val="4.2328630152205587E-2"/>
          <c:w val="0.88058563471684159"/>
          <c:h val="0.73771525386068448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flip="none" rotWithShape="1">
              <a:gsLst>
                <a:gs pos="0">
                  <a:srgbClr val="FFC000"/>
                </a:gs>
                <a:gs pos="50000">
                  <a:srgbClr val="B2B2B2">
                    <a:tint val="44500"/>
                    <a:satMod val="160000"/>
                  </a:srgbClr>
                </a:gs>
                <a:gs pos="100000">
                  <a:srgbClr val="B2B2B2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</c:spPr>
          <c:dPt>
            <c:idx val="0"/>
            <c:spPr>
              <a:solidFill>
                <a:srgbClr val="33CCCC"/>
              </a:solidFill>
            </c:spPr>
          </c:dPt>
          <c:dPt>
            <c:idx val="1"/>
            <c:spPr>
              <a:solidFill>
                <a:srgbClr val="66FFFF"/>
              </a:solidFill>
            </c:spPr>
          </c:dPt>
          <c:cat>
            <c:strRef>
              <c:f>Лист1!$A$2:$A$3</c:f>
              <c:strCache>
                <c:ptCount val="2"/>
                <c:pt idx="0">
                  <c:v>ДНЗ №33</c:v>
                </c:pt>
                <c:pt idx="1">
                  <c:v>ДНЗ №11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91.2</c:v>
                </c:pt>
                <c:pt idx="1">
                  <c:v>61.5</c:v>
                </c:pt>
              </c:numCache>
            </c:numRef>
          </c:val>
        </c:ser>
        <c:shape val="cylinder"/>
        <c:axId val="211094912"/>
        <c:axId val="211096704"/>
        <c:axId val="0"/>
      </c:bar3DChart>
      <c:catAx>
        <c:axId val="211094912"/>
        <c:scaling>
          <c:orientation val="minMax"/>
        </c:scaling>
        <c:delete val="1"/>
        <c:axPos val="b"/>
        <c:tickLblPos val="none"/>
        <c:crossAx val="211096704"/>
        <c:crosses val="autoZero"/>
        <c:auto val="1"/>
        <c:lblAlgn val="ctr"/>
        <c:lblOffset val="100"/>
      </c:catAx>
      <c:valAx>
        <c:axId val="211096704"/>
        <c:scaling>
          <c:orientation val="minMax"/>
          <c:max val="120"/>
          <c:min val="0"/>
        </c:scaling>
        <c:delete val="1"/>
        <c:axPos val="l"/>
        <c:numFmt formatCode="General" sourceLinked="1"/>
        <c:tickLblPos val="none"/>
        <c:crossAx val="211094912"/>
        <c:crosses val="autoZero"/>
        <c:crossBetween val="between"/>
      </c:valAx>
      <c:spPr>
        <a:noFill/>
        <a:ln w="25346">
          <a:noFill/>
        </a:ln>
      </c:spPr>
    </c:plotArea>
    <c:plotVisOnly val="1"/>
    <c:dispBlanksAs val="gap"/>
  </c:chart>
  <c:txPr>
    <a:bodyPr/>
    <a:lstStyle/>
    <a:p>
      <a:pPr>
        <a:defRPr sz="2396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depthPercent val="100"/>
      <c:rAngAx val="1"/>
    </c:view3D>
    <c:plotArea>
      <c:layout>
        <c:manualLayout>
          <c:layoutTarget val="inner"/>
          <c:xMode val="edge"/>
          <c:yMode val="edge"/>
          <c:x val="0.11941436528315821"/>
          <c:y val="7.054771692034241E-2"/>
          <c:w val="0.88058563471684159"/>
          <c:h val="0.73771525386068482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flip="none" rotWithShape="1">
              <a:gsLst>
                <a:gs pos="0">
                  <a:srgbClr val="FFC000"/>
                </a:gs>
                <a:gs pos="50000">
                  <a:srgbClr val="B2B2B2">
                    <a:tint val="44500"/>
                    <a:satMod val="160000"/>
                  </a:srgbClr>
                </a:gs>
                <a:gs pos="100000">
                  <a:srgbClr val="B2B2B2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</c:spPr>
          <c:dPt>
            <c:idx val="0"/>
            <c:spPr>
              <a:solidFill>
                <a:srgbClr val="33CCCC"/>
              </a:solidFill>
            </c:spPr>
          </c:dPt>
          <c:dPt>
            <c:idx val="1"/>
            <c:spPr>
              <a:solidFill>
                <a:srgbClr val="66FFFF"/>
              </a:solidFill>
            </c:spPr>
          </c:dPt>
          <c:cat>
            <c:strRef>
              <c:f>Лист1!$A$2:$A$3</c:f>
              <c:strCache>
                <c:ptCount val="2"/>
                <c:pt idx="0">
                  <c:v>ЗОШ №16</c:v>
                </c:pt>
                <c:pt idx="1">
                  <c:v>ЗОШ №15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91.2</c:v>
                </c:pt>
                <c:pt idx="1">
                  <c:v>61.5</c:v>
                </c:pt>
              </c:numCache>
            </c:numRef>
          </c:val>
        </c:ser>
        <c:shape val="cylinder"/>
        <c:axId val="211127680"/>
        <c:axId val="211129472"/>
        <c:axId val="0"/>
      </c:bar3DChart>
      <c:catAx>
        <c:axId val="211127680"/>
        <c:scaling>
          <c:orientation val="minMax"/>
        </c:scaling>
        <c:delete val="1"/>
        <c:axPos val="b"/>
        <c:tickLblPos val="none"/>
        <c:crossAx val="211129472"/>
        <c:crosses val="autoZero"/>
        <c:auto val="1"/>
        <c:lblAlgn val="ctr"/>
        <c:lblOffset val="100"/>
      </c:catAx>
      <c:valAx>
        <c:axId val="211129472"/>
        <c:scaling>
          <c:orientation val="minMax"/>
          <c:max val="120"/>
          <c:min val="0"/>
        </c:scaling>
        <c:delete val="1"/>
        <c:axPos val="l"/>
        <c:majorGridlines/>
        <c:numFmt formatCode="General" sourceLinked="1"/>
        <c:tickLblPos val="none"/>
        <c:crossAx val="211127680"/>
        <c:crosses val="autoZero"/>
        <c:crossBetween val="between"/>
      </c:valAx>
      <c:spPr>
        <a:noFill/>
        <a:ln w="25458">
          <a:noFill/>
        </a:ln>
      </c:spPr>
    </c:plotArea>
    <c:plotVisOnly val="1"/>
    <c:dispBlanksAs val="gap"/>
  </c:chart>
  <c:txPr>
    <a:bodyPr/>
    <a:lstStyle/>
    <a:p>
      <a:pPr>
        <a:defRPr sz="2406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depthPercent val="100"/>
      <c:rAngAx val="1"/>
    </c:view3D>
    <c:plotArea>
      <c:layout>
        <c:manualLayout>
          <c:layoutTarget val="inner"/>
          <c:xMode val="edge"/>
          <c:yMode val="edge"/>
          <c:x val="0.11941436528315821"/>
          <c:y val="7.0547716920342424E-2"/>
          <c:w val="0.88058563471684159"/>
          <c:h val="0.73771525386068504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flip="none" rotWithShape="1">
              <a:gsLst>
                <a:gs pos="0">
                  <a:srgbClr val="FFC000"/>
                </a:gs>
                <a:gs pos="50000">
                  <a:srgbClr val="B2B2B2">
                    <a:tint val="44500"/>
                    <a:satMod val="160000"/>
                  </a:srgbClr>
                </a:gs>
                <a:gs pos="100000">
                  <a:srgbClr val="B2B2B2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</c:spPr>
          <c:dPt>
            <c:idx val="0"/>
            <c:spPr>
              <a:solidFill>
                <a:srgbClr val="33CCCC"/>
              </a:solidFill>
            </c:spPr>
          </c:dPt>
          <c:dPt>
            <c:idx val="1"/>
            <c:spPr>
              <a:solidFill>
                <a:srgbClr val="66FFFF"/>
              </a:solidFill>
            </c:spPr>
          </c:dPt>
          <c:cat>
            <c:strRef>
              <c:f>Лист1!$A$2:$A$3</c:f>
              <c:strCache>
                <c:ptCount val="2"/>
                <c:pt idx="0">
                  <c:v>Валеоцентр</c:v>
                </c:pt>
                <c:pt idx="1">
                  <c:v>МНВК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91.2</c:v>
                </c:pt>
                <c:pt idx="1">
                  <c:v>61.5</c:v>
                </c:pt>
              </c:numCache>
            </c:numRef>
          </c:val>
        </c:ser>
        <c:shape val="cylinder"/>
        <c:axId val="211256832"/>
        <c:axId val="211258368"/>
        <c:axId val="0"/>
      </c:bar3DChart>
      <c:catAx>
        <c:axId val="211256832"/>
        <c:scaling>
          <c:orientation val="minMax"/>
        </c:scaling>
        <c:delete val="1"/>
        <c:axPos val="b"/>
        <c:tickLblPos val="none"/>
        <c:crossAx val="211258368"/>
        <c:crosses val="autoZero"/>
        <c:auto val="1"/>
        <c:lblAlgn val="ctr"/>
        <c:lblOffset val="100"/>
      </c:catAx>
      <c:valAx>
        <c:axId val="211258368"/>
        <c:scaling>
          <c:orientation val="minMax"/>
          <c:max val="120"/>
          <c:min val="0"/>
        </c:scaling>
        <c:delete val="1"/>
        <c:axPos val="l"/>
        <c:majorGridlines/>
        <c:numFmt formatCode="General" sourceLinked="1"/>
        <c:tickLblPos val="none"/>
        <c:crossAx val="211256832"/>
        <c:crosses val="autoZero"/>
        <c:crossBetween val="between"/>
      </c:valAx>
      <c:spPr>
        <a:noFill/>
        <a:ln w="25435">
          <a:noFill/>
        </a:ln>
      </c:spPr>
    </c:plotArea>
    <c:plotVisOnly val="1"/>
    <c:dispBlanksAs val="gap"/>
  </c:chart>
  <c:txPr>
    <a:bodyPr/>
    <a:lstStyle/>
    <a:p>
      <a:pPr>
        <a:defRPr sz="2404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6080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00D75E8-4902-4B88-BD7B-0B126D587563}" type="datetimeFigureOut">
              <a:rPr lang="ru-RU"/>
              <a:pPr>
                <a:defRPr/>
              </a:pPr>
              <a:t>27.05.2019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60800" y="9445625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814990F-2A8A-4436-99C1-17367E63E58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80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4B9D553-CF7B-4C13-8DDD-558C81E1A50F}" type="datetimeFigureOut">
              <a:rPr lang="ru-RU"/>
              <a:pPr>
                <a:defRPr/>
              </a:pPr>
              <a:t>27.05.2019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663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53062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800" y="9445625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63747E7-A707-46FC-86A3-7FD842525C0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13"/>
          <p:cNvGrpSpPr>
            <a:grpSpLocks/>
          </p:cNvGrpSpPr>
          <p:nvPr/>
        </p:nvGrpSpPr>
        <p:grpSpPr bwMode="auto">
          <a:xfrm>
            <a:off x="-73025" y="-11113"/>
            <a:ext cx="1520825" cy="5192713"/>
            <a:chOff x="-73025" y="-14288"/>
            <a:chExt cx="1520825" cy="6923088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ltGray">
            <a:xfrm>
              <a:off x="-73025" y="-14288"/>
              <a:ext cx="1520825" cy="69230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7" rIns="92075" bIns="46037" anchor="ctr"/>
            <a:lstStyle/>
            <a:p>
              <a:pPr algn="ctr" eaLnBrk="0" hangingPunct="0">
                <a:defRPr/>
              </a:pPr>
              <a:r>
                <a:rPr lang="ru-RU" sz="2400"/>
                <a:t>  </a:t>
              </a: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-73025" y="1890568"/>
              <a:ext cx="1520825" cy="5013999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ltGray">
            <a:xfrm>
              <a:off x="152400" y="2133965"/>
              <a:ext cx="152400" cy="4721923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ltGray">
            <a:xfrm>
              <a:off x="457200" y="2514936"/>
              <a:ext cx="152400" cy="434095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ltGray">
            <a:xfrm>
              <a:off x="762000" y="3734043"/>
              <a:ext cx="152400" cy="3121845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ltGray">
            <a:xfrm>
              <a:off x="1066800" y="3505460"/>
              <a:ext cx="152400" cy="3350428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11" name="Picture 1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39302" y="-14288"/>
              <a:ext cx="1473532" cy="1719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" name="Группа 29"/>
          <p:cNvGrpSpPr>
            <a:grpSpLocks/>
          </p:cNvGrpSpPr>
          <p:nvPr userDrawn="1"/>
        </p:nvGrpSpPr>
        <p:grpSpPr bwMode="auto">
          <a:xfrm>
            <a:off x="-73025" y="-11113"/>
            <a:ext cx="1520825" cy="5192713"/>
            <a:chOff x="-73025" y="-14288"/>
            <a:chExt cx="1520825" cy="6923088"/>
          </a:xfrm>
        </p:grpSpPr>
        <p:sp>
          <p:nvSpPr>
            <p:cNvPr id="13" name="Rectangle 2"/>
            <p:cNvSpPr>
              <a:spLocks noChangeArrowheads="1"/>
            </p:cNvSpPr>
            <p:nvPr/>
          </p:nvSpPr>
          <p:spPr bwMode="ltGray">
            <a:xfrm>
              <a:off x="-73025" y="-14288"/>
              <a:ext cx="1520825" cy="69230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7" rIns="92075" bIns="46037" anchor="ctr"/>
            <a:lstStyle/>
            <a:p>
              <a:pPr algn="ctr" eaLnBrk="0" hangingPunct="0">
                <a:defRPr/>
              </a:pPr>
              <a:r>
                <a:rPr lang="ru-RU" sz="2400"/>
                <a:t>  </a:t>
              </a:r>
            </a:p>
          </p:txBody>
        </p:sp>
        <p:sp>
          <p:nvSpPr>
            <p:cNvPr id="14" name="Rectangle 4"/>
            <p:cNvSpPr>
              <a:spLocks noChangeArrowheads="1"/>
            </p:cNvSpPr>
            <p:nvPr/>
          </p:nvSpPr>
          <p:spPr bwMode="ltGray">
            <a:xfrm>
              <a:off x="-73025" y="1890568"/>
              <a:ext cx="1520825" cy="5013999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ltGray">
            <a:xfrm>
              <a:off x="152400" y="2133965"/>
              <a:ext cx="152400" cy="4721923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7"/>
            <p:cNvSpPr>
              <a:spLocks noChangeArrowheads="1"/>
            </p:cNvSpPr>
            <p:nvPr/>
          </p:nvSpPr>
          <p:spPr bwMode="ltGray">
            <a:xfrm>
              <a:off x="457200" y="2514936"/>
              <a:ext cx="152400" cy="434095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8"/>
            <p:cNvSpPr>
              <a:spLocks noChangeArrowheads="1"/>
            </p:cNvSpPr>
            <p:nvPr/>
          </p:nvSpPr>
          <p:spPr bwMode="ltGray">
            <a:xfrm>
              <a:off x="762000" y="3734043"/>
              <a:ext cx="152400" cy="3121845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ltGray">
            <a:xfrm>
              <a:off x="1066800" y="3505460"/>
              <a:ext cx="152400" cy="3350428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19" name="Picture 1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39302" y="-14288"/>
              <a:ext cx="1473532" cy="1719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1600200"/>
            <a:ext cx="7772400" cy="8572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2914650"/>
            <a:ext cx="6400800" cy="13144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20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1295400" y="4686300"/>
            <a:ext cx="19050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33800" y="4686300"/>
            <a:ext cx="28956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4C6F5-45F1-47CD-93FC-D5A15F34C94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E98E1-07C4-4C1F-A0FB-D6C9EB869EC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5"/>
          <p:cNvSpPr>
            <a:spLocks noGrp="1" noChangeArrowheads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7E9FD-ED1B-4DCC-B90A-35F8FB372F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" name="Rectangle 13"/>
          <p:cNvSpPr>
            <a:spLocks noGrp="1" noChangeArrowheads="1"/>
          </p:cNvSpPr>
          <p:nvPr>
            <p:ph type="dt" sz="half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4"/>
          <p:cNvSpPr>
            <a:spLocks noGrp="1" noChangeArrowheads="1"/>
          </p:cNvSpPr>
          <p:nvPr>
            <p:ph type="ftr" sz="quarter" idx="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5"/>
          <p:cNvSpPr>
            <a:spLocks noGrp="1" noChangeArrowheads="1"/>
          </p:cNvSpPr>
          <p:nvPr>
            <p:ph type="sldNum" sz="quarter" idx="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32F2B-C997-455F-BB16-C958E01F70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dt" sz="half" idx="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ftr" sz="quarter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5"/>
          <p:cNvSpPr>
            <a:spLocks noGrp="1" noChangeArrowheads="1"/>
          </p:cNvSpPr>
          <p:nvPr>
            <p:ph type="sldNum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C9500-46A4-400B-A5E7-26C70DA2A7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" name="Rectangle 13"/>
          <p:cNvSpPr>
            <a:spLocks noGrp="1" noChangeArrowheads="1"/>
          </p:cNvSpPr>
          <p:nvPr>
            <p:ph type="dt" sz="half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ftr" sz="quarter" idx="2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sldNum" sz="quarter" idx="2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19EFE-A0EA-453A-89CD-A8FF5FF478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" name="Rectangle 13"/>
          <p:cNvSpPr>
            <a:spLocks noGrp="1" noChangeArrowheads="1"/>
          </p:cNvSpPr>
          <p:nvPr>
            <p:ph type="dt" sz="half" idx="2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14"/>
          <p:cNvSpPr>
            <a:spLocks noGrp="1" noChangeArrowheads="1"/>
          </p:cNvSpPr>
          <p:nvPr>
            <p:ph type="ftr" sz="quarter" idx="2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15"/>
          <p:cNvSpPr>
            <a:spLocks noGrp="1" noChangeArrowheads="1"/>
          </p:cNvSpPr>
          <p:nvPr>
            <p:ph type="sldNum" sz="quarter" idx="2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81D65-4C7F-48E3-9ABC-192D87AAFCF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3" name="Rectangle 13"/>
          <p:cNvSpPr>
            <a:spLocks noGrp="1" noChangeArrowheads="1"/>
          </p:cNvSpPr>
          <p:nvPr>
            <p:ph type="dt" sz="half" idx="2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Rectangle 14"/>
          <p:cNvSpPr>
            <a:spLocks noGrp="1" noChangeArrowheads="1"/>
          </p:cNvSpPr>
          <p:nvPr>
            <p:ph type="ftr" sz="quarter" idx="2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15"/>
          <p:cNvSpPr>
            <a:spLocks noGrp="1" noChangeArrowheads="1"/>
          </p:cNvSpPr>
          <p:nvPr>
            <p:ph type="sldNum" sz="quarter" idx="3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0E398-4D62-4AA7-9347-3E541AB2727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6" name="Rectangle 13"/>
          <p:cNvSpPr>
            <a:spLocks noGrp="1" noChangeArrowheads="1"/>
          </p:cNvSpPr>
          <p:nvPr>
            <p:ph type="dt" sz="half" idx="3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" name="Rectangle 14"/>
          <p:cNvSpPr>
            <a:spLocks noGrp="1" noChangeArrowheads="1"/>
          </p:cNvSpPr>
          <p:nvPr>
            <p:ph type="ftr" sz="quarter" idx="3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15"/>
          <p:cNvSpPr>
            <a:spLocks noGrp="1" noChangeArrowheads="1"/>
          </p:cNvSpPr>
          <p:nvPr>
            <p:ph type="sldNum" sz="quarter" idx="3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41056-F107-4AF0-91AA-AD6D4568837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9" name="Rectangle 13"/>
          <p:cNvSpPr>
            <a:spLocks noGrp="1" noChangeArrowheads="1"/>
          </p:cNvSpPr>
          <p:nvPr>
            <p:ph type="dt" sz="half" idx="3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" name="Rectangle 14"/>
          <p:cNvSpPr>
            <a:spLocks noGrp="1" noChangeArrowheads="1"/>
          </p:cNvSpPr>
          <p:nvPr>
            <p:ph type="ftr" sz="quarter" idx="3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" name="Rectangle 15"/>
          <p:cNvSpPr>
            <a:spLocks noGrp="1" noChangeArrowheads="1"/>
          </p:cNvSpPr>
          <p:nvPr>
            <p:ph type="sldNum" sz="quarter" idx="3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90872-E824-43B5-8A1E-6A378FE05D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2" name="Rectangle 13"/>
          <p:cNvSpPr>
            <a:spLocks noGrp="1" noChangeArrowheads="1"/>
          </p:cNvSpPr>
          <p:nvPr>
            <p:ph type="dt" sz="half" idx="3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" name="Rectangle 14"/>
          <p:cNvSpPr>
            <a:spLocks noGrp="1" noChangeArrowheads="1"/>
          </p:cNvSpPr>
          <p:nvPr>
            <p:ph type="ftr" sz="quarter" idx="3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" name="Rectangle 15"/>
          <p:cNvSpPr>
            <a:spLocks noGrp="1" noChangeArrowheads="1"/>
          </p:cNvSpPr>
          <p:nvPr>
            <p:ph type="sldNum" sz="quarter" idx="3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CC389-3F6B-40F3-B531-D00271C559F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5" name="Rectangle 13"/>
          <p:cNvSpPr>
            <a:spLocks noGrp="1" noChangeArrowheads="1"/>
          </p:cNvSpPr>
          <p:nvPr>
            <p:ph type="dt" sz="half" idx="4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" name="Rectangle 14"/>
          <p:cNvSpPr>
            <a:spLocks noGrp="1" noChangeArrowheads="1"/>
          </p:cNvSpPr>
          <p:nvPr>
            <p:ph type="ftr" sz="quarter" idx="4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" name="Rectangle 15"/>
          <p:cNvSpPr>
            <a:spLocks noGrp="1" noChangeArrowheads="1"/>
          </p:cNvSpPr>
          <p:nvPr>
            <p:ph type="sldNum" sz="quarter" idx="4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941B9-EF32-4B24-90A2-54BD28A0199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8" name="Rectangle 13"/>
          <p:cNvSpPr>
            <a:spLocks noGrp="1" noChangeArrowheads="1"/>
          </p:cNvSpPr>
          <p:nvPr>
            <p:ph type="dt" sz="half" idx="4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" name="Rectangle 14"/>
          <p:cNvSpPr>
            <a:spLocks noGrp="1" noChangeArrowheads="1"/>
          </p:cNvSpPr>
          <p:nvPr>
            <p:ph type="ftr" sz="quarter" idx="4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" name="Rectangle 15"/>
          <p:cNvSpPr>
            <a:spLocks noGrp="1" noChangeArrowheads="1"/>
          </p:cNvSpPr>
          <p:nvPr>
            <p:ph type="sldNum" sz="quarter" idx="4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FB037-E23E-46B0-A9AB-CFA09CAA5A7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1" name="Rectangle 13"/>
          <p:cNvSpPr>
            <a:spLocks noGrp="1" noChangeArrowheads="1"/>
          </p:cNvSpPr>
          <p:nvPr>
            <p:ph type="dt" sz="half" idx="4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2" name="Rectangle 14"/>
          <p:cNvSpPr>
            <a:spLocks noGrp="1" noChangeArrowheads="1"/>
          </p:cNvSpPr>
          <p:nvPr>
            <p:ph type="ftr" sz="quarter" idx="4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" name="Rectangle 15"/>
          <p:cNvSpPr>
            <a:spLocks noGrp="1" noChangeArrowheads="1"/>
          </p:cNvSpPr>
          <p:nvPr>
            <p:ph type="sldNum" sz="quarter" idx="4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E21EC-ACE5-405D-BAF3-653455F741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4" name="Rectangle 13"/>
          <p:cNvSpPr>
            <a:spLocks noGrp="1" noChangeArrowheads="1"/>
          </p:cNvSpPr>
          <p:nvPr>
            <p:ph type="dt" sz="half" idx="4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14"/>
          <p:cNvSpPr>
            <a:spLocks noGrp="1" noChangeArrowheads="1"/>
          </p:cNvSpPr>
          <p:nvPr>
            <p:ph type="ftr" sz="quarter" idx="5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" name="Rectangle 15"/>
          <p:cNvSpPr>
            <a:spLocks noGrp="1" noChangeArrowheads="1"/>
          </p:cNvSpPr>
          <p:nvPr>
            <p:ph type="sldNum" sz="quarter" idx="5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81B2F-1ED5-49DA-AE06-829E7E1BF3C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7" name="Rectangle 13"/>
          <p:cNvSpPr>
            <a:spLocks noGrp="1" noChangeArrowheads="1"/>
          </p:cNvSpPr>
          <p:nvPr>
            <p:ph type="dt" sz="half" idx="5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14"/>
          <p:cNvSpPr>
            <a:spLocks noGrp="1" noChangeArrowheads="1"/>
          </p:cNvSpPr>
          <p:nvPr>
            <p:ph type="ftr" sz="quarter" idx="5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" name="Rectangle 15"/>
          <p:cNvSpPr>
            <a:spLocks noGrp="1" noChangeArrowheads="1"/>
          </p:cNvSpPr>
          <p:nvPr>
            <p:ph type="sldNum" sz="quarter" idx="5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392B6-6E1F-41EB-B295-9B8709AFBE5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0" name="Rectangle 13"/>
          <p:cNvSpPr>
            <a:spLocks noGrp="1" noChangeArrowheads="1"/>
          </p:cNvSpPr>
          <p:nvPr>
            <p:ph type="dt" sz="half" idx="5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" name="Rectangle 14"/>
          <p:cNvSpPr>
            <a:spLocks noGrp="1" noChangeArrowheads="1"/>
          </p:cNvSpPr>
          <p:nvPr>
            <p:ph type="ftr" sz="quarter" idx="5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" name="Rectangle 15"/>
          <p:cNvSpPr>
            <a:spLocks noGrp="1" noChangeArrowheads="1"/>
          </p:cNvSpPr>
          <p:nvPr>
            <p:ph type="sldNum" sz="quarter" idx="5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B4E13-B085-4CD3-A0AF-DFB4E7BFEB0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3" name="Rectangle 13"/>
          <p:cNvSpPr>
            <a:spLocks noGrp="1" noChangeArrowheads="1"/>
          </p:cNvSpPr>
          <p:nvPr>
            <p:ph type="dt" sz="half" idx="5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" name="Rectangle 14"/>
          <p:cNvSpPr>
            <a:spLocks noGrp="1" noChangeArrowheads="1"/>
          </p:cNvSpPr>
          <p:nvPr>
            <p:ph type="ftr" sz="quarter" idx="5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" name="Rectangle 15"/>
          <p:cNvSpPr>
            <a:spLocks noGrp="1" noChangeArrowheads="1"/>
          </p:cNvSpPr>
          <p:nvPr>
            <p:ph type="sldNum" sz="quarter" idx="6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F6947-0CB7-4545-B604-855BDB69E2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6" name="Rectangle 13"/>
          <p:cNvSpPr>
            <a:spLocks noGrp="1" noChangeArrowheads="1"/>
          </p:cNvSpPr>
          <p:nvPr>
            <p:ph type="dt" sz="half" idx="6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7" name="Rectangle 14"/>
          <p:cNvSpPr>
            <a:spLocks noGrp="1" noChangeArrowheads="1"/>
          </p:cNvSpPr>
          <p:nvPr>
            <p:ph type="ftr" sz="quarter" idx="6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8" name="Rectangle 15"/>
          <p:cNvSpPr>
            <a:spLocks noGrp="1" noChangeArrowheads="1"/>
          </p:cNvSpPr>
          <p:nvPr>
            <p:ph type="sldNum" sz="quarter" idx="6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FF2AC-0BE2-4909-80CD-E766A43D095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9" name="Rectangle 13"/>
          <p:cNvSpPr>
            <a:spLocks noGrp="1" noChangeArrowheads="1"/>
          </p:cNvSpPr>
          <p:nvPr>
            <p:ph type="dt" sz="half" idx="6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" name="Rectangle 14"/>
          <p:cNvSpPr>
            <a:spLocks noGrp="1" noChangeArrowheads="1"/>
          </p:cNvSpPr>
          <p:nvPr>
            <p:ph type="ftr" sz="quarter" idx="6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" name="Rectangle 15"/>
          <p:cNvSpPr>
            <a:spLocks noGrp="1" noChangeArrowheads="1"/>
          </p:cNvSpPr>
          <p:nvPr>
            <p:ph type="sldNum" sz="quarter" idx="6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FAE0F-4701-42D5-B113-D1D14532E3E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2" name="Rectangle 13"/>
          <p:cNvSpPr>
            <a:spLocks noGrp="1" noChangeArrowheads="1"/>
          </p:cNvSpPr>
          <p:nvPr>
            <p:ph type="dt" sz="half" idx="6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3" name="Rectangle 14"/>
          <p:cNvSpPr>
            <a:spLocks noGrp="1" noChangeArrowheads="1"/>
          </p:cNvSpPr>
          <p:nvPr>
            <p:ph type="ftr" sz="quarter" idx="6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" name="Rectangle 15"/>
          <p:cNvSpPr>
            <a:spLocks noGrp="1" noChangeArrowheads="1"/>
          </p:cNvSpPr>
          <p:nvPr>
            <p:ph type="sldNum" sz="quarter" idx="6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BF3F5-9160-493D-8E60-979396A265F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5" name="Rectangle 13"/>
          <p:cNvSpPr>
            <a:spLocks noGrp="1" noChangeArrowheads="1"/>
          </p:cNvSpPr>
          <p:nvPr>
            <p:ph type="dt" sz="half" idx="7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6" name="Rectangle 14"/>
          <p:cNvSpPr>
            <a:spLocks noGrp="1" noChangeArrowheads="1"/>
          </p:cNvSpPr>
          <p:nvPr>
            <p:ph type="ftr" sz="quarter" idx="7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7" name="Rectangle 15"/>
          <p:cNvSpPr>
            <a:spLocks noGrp="1" noChangeArrowheads="1"/>
          </p:cNvSpPr>
          <p:nvPr>
            <p:ph type="sldNum" sz="quarter" idx="7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500F5-EBA1-49F8-9643-ACA61695576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8" name="Rectangle 13"/>
          <p:cNvSpPr>
            <a:spLocks noGrp="1" noChangeArrowheads="1"/>
          </p:cNvSpPr>
          <p:nvPr>
            <p:ph type="dt" sz="half" idx="7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" name="Rectangle 14"/>
          <p:cNvSpPr>
            <a:spLocks noGrp="1" noChangeArrowheads="1"/>
          </p:cNvSpPr>
          <p:nvPr>
            <p:ph type="ftr" sz="quarter" idx="7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15"/>
          <p:cNvSpPr>
            <a:spLocks noGrp="1" noChangeArrowheads="1"/>
          </p:cNvSpPr>
          <p:nvPr>
            <p:ph type="sldNum" sz="quarter" idx="7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68DE2-F3A1-4797-9F4B-26072B5F532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1" name="Rectangle 13"/>
          <p:cNvSpPr>
            <a:spLocks noGrp="1" noChangeArrowheads="1"/>
          </p:cNvSpPr>
          <p:nvPr>
            <p:ph type="dt" sz="half" idx="7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2" name="Rectangle 14"/>
          <p:cNvSpPr>
            <a:spLocks noGrp="1" noChangeArrowheads="1"/>
          </p:cNvSpPr>
          <p:nvPr>
            <p:ph type="ftr" sz="quarter" idx="7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3" name="Rectangle 15"/>
          <p:cNvSpPr>
            <a:spLocks noGrp="1" noChangeArrowheads="1"/>
          </p:cNvSpPr>
          <p:nvPr>
            <p:ph type="sldNum" sz="quarter" idx="7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EE7E0-C82C-4FDD-87DF-4A54E3355E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4" name="Rectangle 13"/>
          <p:cNvSpPr>
            <a:spLocks noGrp="1" noChangeArrowheads="1"/>
          </p:cNvSpPr>
          <p:nvPr>
            <p:ph type="dt" sz="half" idx="7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5" name="Rectangle 14"/>
          <p:cNvSpPr>
            <a:spLocks noGrp="1" noChangeArrowheads="1"/>
          </p:cNvSpPr>
          <p:nvPr>
            <p:ph type="ftr" sz="quarter" idx="8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6" name="Rectangle 15"/>
          <p:cNvSpPr>
            <a:spLocks noGrp="1" noChangeArrowheads="1"/>
          </p:cNvSpPr>
          <p:nvPr>
            <p:ph type="sldNum" sz="quarter" idx="8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A4320-9753-44E3-BCF1-36649B623F0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7" name="Rectangle 13"/>
          <p:cNvSpPr>
            <a:spLocks noGrp="1" noChangeArrowheads="1"/>
          </p:cNvSpPr>
          <p:nvPr>
            <p:ph type="dt" sz="half" idx="8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8" name="Rectangle 14"/>
          <p:cNvSpPr>
            <a:spLocks noGrp="1" noChangeArrowheads="1"/>
          </p:cNvSpPr>
          <p:nvPr>
            <p:ph type="ftr" sz="quarter" idx="8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" name="Rectangle 15"/>
          <p:cNvSpPr>
            <a:spLocks noGrp="1" noChangeArrowheads="1"/>
          </p:cNvSpPr>
          <p:nvPr>
            <p:ph type="sldNum" sz="quarter" idx="8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38F99-DE2B-40F4-B332-20139876DE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0" name="Rectangle 13"/>
          <p:cNvSpPr>
            <a:spLocks noGrp="1" noChangeArrowheads="1"/>
          </p:cNvSpPr>
          <p:nvPr>
            <p:ph type="dt" sz="half" idx="8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" name="Rectangle 14"/>
          <p:cNvSpPr>
            <a:spLocks noGrp="1" noChangeArrowheads="1"/>
          </p:cNvSpPr>
          <p:nvPr>
            <p:ph type="ftr" sz="quarter" idx="8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" name="Rectangle 15"/>
          <p:cNvSpPr>
            <a:spLocks noGrp="1" noChangeArrowheads="1"/>
          </p:cNvSpPr>
          <p:nvPr>
            <p:ph type="sldNum" sz="quarter" idx="8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187A4-29CC-41AE-9FD6-6A81E855EB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3" name="Rectangle 13"/>
          <p:cNvSpPr>
            <a:spLocks noGrp="1" noChangeArrowheads="1"/>
          </p:cNvSpPr>
          <p:nvPr>
            <p:ph type="dt" sz="half" idx="8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4" name="Rectangle 14"/>
          <p:cNvSpPr>
            <a:spLocks noGrp="1" noChangeArrowheads="1"/>
          </p:cNvSpPr>
          <p:nvPr>
            <p:ph type="ftr" sz="quarter" idx="8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5" name="Rectangle 15"/>
          <p:cNvSpPr>
            <a:spLocks noGrp="1" noChangeArrowheads="1"/>
          </p:cNvSpPr>
          <p:nvPr>
            <p:ph type="sldNum" sz="quarter" idx="9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6A3C6-D661-4479-8869-C53DDD5CFC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6" name="Rectangle 13"/>
          <p:cNvSpPr>
            <a:spLocks noGrp="1" noChangeArrowheads="1"/>
          </p:cNvSpPr>
          <p:nvPr>
            <p:ph type="dt" sz="half" idx="9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7" name="Rectangle 14"/>
          <p:cNvSpPr>
            <a:spLocks noGrp="1" noChangeArrowheads="1"/>
          </p:cNvSpPr>
          <p:nvPr>
            <p:ph type="ftr" sz="quarter" idx="9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8" name="Rectangle 15"/>
          <p:cNvSpPr>
            <a:spLocks noGrp="1" noChangeArrowheads="1"/>
          </p:cNvSpPr>
          <p:nvPr>
            <p:ph type="sldNum" sz="quarter" idx="9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6DC13-F02E-47AC-9D60-054680B489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9" name="Rectangle 13"/>
          <p:cNvSpPr>
            <a:spLocks noGrp="1" noChangeArrowheads="1"/>
          </p:cNvSpPr>
          <p:nvPr>
            <p:ph type="dt" sz="half" idx="9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0" name="Rectangle 14"/>
          <p:cNvSpPr>
            <a:spLocks noGrp="1" noChangeArrowheads="1"/>
          </p:cNvSpPr>
          <p:nvPr>
            <p:ph type="ftr" sz="quarter" idx="9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1" name="Rectangle 15"/>
          <p:cNvSpPr>
            <a:spLocks noGrp="1" noChangeArrowheads="1"/>
          </p:cNvSpPr>
          <p:nvPr>
            <p:ph type="sldNum" sz="quarter" idx="9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20082-26A6-4736-BA13-A1B5F3ADC68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2" name="Rectangle 13"/>
          <p:cNvSpPr>
            <a:spLocks noGrp="1" noChangeArrowheads="1"/>
          </p:cNvSpPr>
          <p:nvPr>
            <p:ph type="dt" sz="half" idx="9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3" name="Rectangle 14"/>
          <p:cNvSpPr>
            <a:spLocks noGrp="1" noChangeArrowheads="1"/>
          </p:cNvSpPr>
          <p:nvPr>
            <p:ph type="ftr" sz="quarter" idx="9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4" name="Rectangle 15"/>
          <p:cNvSpPr>
            <a:spLocks noGrp="1" noChangeArrowheads="1"/>
          </p:cNvSpPr>
          <p:nvPr>
            <p:ph type="sldNum" sz="quarter" idx="9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7D596-DA4A-49FC-A7D8-CCD84224D7F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5" name="Rectangle 13"/>
          <p:cNvSpPr>
            <a:spLocks noGrp="1" noChangeArrowheads="1"/>
          </p:cNvSpPr>
          <p:nvPr>
            <p:ph type="dt" sz="half" idx="10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" name="Rectangle 14"/>
          <p:cNvSpPr>
            <a:spLocks noGrp="1" noChangeArrowheads="1"/>
          </p:cNvSpPr>
          <p:nvPr>
            <p:ph type="ftr" sz="quarter" idx="10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7" name="Rectangle 15"/>
          <p:cNvSpPr>
            <a:spLocks noGrp="1" noChangeArrowheads="1"/>
          </p:cNvSpPr>
          <p:nvPr>
            <p:ph type="sldNum" sz="quarter" idx="10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C68A3-54D0-4373-8622-AD6C922EA49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8" name="Rectangle 13"/>
          <p:cNvSpPr>
            <a:spLocks noGrp="1" noChangeArrowheads="1"/>
          </p:cNvSpPr>
          <p:nvPr>
            <p:ph type="dt" sz="half" idx="10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9" name="Rectangle 14"/>
          <p:cNvSpPr>
            <a:spLocks noGrp="1" noChangeArrowheads="1"/>
          </p:cNvSpPr>
          <p:nvPr>
            <p:ph type="ftr" sz="quarter" idx="10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0" name="Rectangle 15"/>
          <p:cNvSpPr>
            <a:spLocks noGrp="1" noChangeArrowheads="1"/>
          </p:cNvSpPr>
          <p:nvPr>
            <p:ph type="sldNum" sz="quarter" idx="10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2DF46-F4D3-4F5B-9FA8-86EE9EED5D5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1" name="Rectangle 13"/>
          <p:cNvSpPr>
            <a:spLocks noGrp="1" noChangeArrowheads="1"/>
          </p:cNvSpPr>
          <p:nvPr>
            <p:ph type="dt" sz="half" idx="10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" name="Rectangle 14"/>
          <p:cNvSpPr>
            <a:spLocks noGrp="1" noChangeArrowheads="1"/>
          </p:cNvSpPr>
          <p:nvPr>
            <p:ph type="ftr" sz="quarter" idx="10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" name="Rectangle 15"/>
          <p:cNvSpPr>
            <a:spLocks noGrp="1" noChangeArrowheads="1"/>
          </p:cNvSpPr>
          <p:nvPr>
            <p:ph type="sldNum" sz="quarter" idx="10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7E618-00AD-4596-9591-EC77B2E7654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4" name="Rectangle 13"/>
          <p:cNvSpPr>
            <a:spLocks noGrp="1" noChangeArrowheads="1"/>
          </p:cNvSpPr>
          <p:nvPr>
            <p:ph type="dt" sz="half" idx="10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5" name="Rectangle 14"/>
          <p:cNvSpPr>
            <a:spLocks noGrp="1" noChangeArrowheads="1"/>
          </p:cNvSpPr>
          <p:nvPr>
            <p:ph type="ftr" sz="quarter" idx="1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6" name="Rectangle 15"/>
          <p:cNvSpPr>
            <a:spLocks noGrp="1" noChangeArrowheads="1"/>
          </p:cNvSpPr>
          <p:nvPr>
            <p:ph type="sldNum" sz="quarter" idx="1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FEC51-0BF1-419B-95B9-92C4BBDD0BA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7" name="Rectangle 13"/>
          <p:cNvSpPr>
            <a:spLocks noGrp="1" noChangeArrowheads="1"/>
          </p:cNvSpPr>
          <p:nvPr>
            <p:ph type="dt" sz="half" idx="1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8" name="Rectangle 14"/>
          <p:cNvSpPr>
            <a:spLocks noGrp="1" noChangeArrowheads="1"/>
          </p:cNvSpPr>
          <p:nvPr>
            <p:ph type="ftr" sz="quarter" idx="1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" name="Rectangle 15"/>
          <p:cNvSpPr>
            <a:spLocks noGrp="1" noChangeArrowheads="1"/>
          </p:cNvSpPr>
          <p:nvPr>
            <p:ph type="sldNum" sz="quarter" idx="1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CE54F-DB19-4C8E-A5CB-E92F052487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0" name="Rectangle 13"/>
          <p:cNvSpPr>
            <a:spLocks noGrp="1" noChangeArrowheads="1"/>
          </p:cNvSpPr>
          <p:nvPr>
            <p:ph type="dt" sz="half" idx="1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1" name="Rectangle 14"/>
          <p:cNvSpPr>
            <a:spLocks noGrp="1" noChangeArrowheads="1"/>
          </p:cNvSpPr>
          <p:nvPr>
            <p:ph type="ftr" sz="quarter" idx="1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" name="Rectangle 15"/>
          <p:cNvSpPr>
            <a:spLocks noGrp="1" noChangeArrowheads="1"/>
          </p:cNvSpPr>
          <p:nvPr>
            <p:ph type="sldNum" sz="quarter" idx="1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0663F-D19C-40F2-B080-B4ED77571C4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3" name="Rectangle 13"/>
          <p:cNvSpPr>
            <a:spLocks noGrp="1" noChangeArrowheads="1"/>
          </p:cNvSpPr>
          <p:nvPr>
            <p:ph type="dt" sz="half" idx="1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4" name="Rectangle 14"/>
          <p:cNvSpPr>
            <a:spLocks noGrp="1" noChangeArrowheads="1"/>
          </p:cNvSpPr>
          <p:nvPr>
            <p:ph type="ftr" sz="quarter" idx="1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5" name="Rectangle 15"/>
          <p:cNvSpPr>
            <a:spLocks noGrp="1" noChangeArrowheads="1"/>
          </p:cNvSpPr>
          <p:nvPr>
            <p:ph type="sldNum" sz="quarter" idx="1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90852-3BC2-4810-979B-62576E80625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6" name="Rectangle 13"/>
          <p:cNvSpPr>
            <a:spLocks noGrp="1" noChangeArrowheads="1"/>
          </p:cNvSpPr>
          <p:nvPr>
            <p:ph type="dt" sz="half" idx="1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7" name="Rectangle 14"/>
          <p:cNvSpPr>
            <a:spLocks noGrp="1" noChangeArrowheads="1"/>
          </p:cNvSpPr>
          <p:nvPr>
            <p:ph type="ftr" sz="quarter" idx="1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8" name="Rectangle 15"/>
          <p:cNvSpPr>
            <a:spLocks noGrp="1" noChangeArrowheads="1"/>
          </p:cNvSpPr>
          <p:nvPr>
            <p:ph type="sldNum" sz="quarter" idx="12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88F06-EDFD-4D1F-A5CD-D0C4B9F237C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9" name="Rectangle 13"/>
          <p:cNvSpPr>
            <a:spLocks noGrp="1" noChangeArrowheads="1"/>
          </p:cNvSpPr>
          <p:nvPr>
            <p:ph type="dt" sz="half" idx="12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0" name="Rectangle 14"/>
          <p:cNvSpPr>
            <a:spLocks noGrp="1" noChangeArrowheads="1"/>
          </p:cNvSpPr>
          <p:nvPr>
            <p:ph type="ftr" sz="quarter" idx="12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1" name="Rectangle 15"/>
          <p:cNvSpPr>
            <a:spLocks noGrp="1" noChangeArrowheads="1"/>
          </p:cNvSpPr>
          <p:nvPr>
            <p:ph type="sldNum" sz="quarter" idx="12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F5B47-F029-46C6-9129-BE4966DD3B2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2" name="Rectangle 13"/>
          <p:cNvSpPr>
            <a:spLocks noGrp="1" noChangeArrowheads="1"/>
          </p:cNvSpPr>
          <p:nvPr>
            <p:ph type="dt" sz="half" idx="12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3" name="Rectangle 14"/>
          <p:cNvSpPr>
            <a:spLocks noGrp="1" noChangeArrowheads="1"/>
          </p:cNvSpPr>
          <p:nvPr>
            <p:ph type="ftr" sz="quarter" idx="12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4" name="Rectangle 15"/>
          <p:cNvSpPr>
            <a:spLocks noGrp="1" noChangeArrowheads="1"/>
          </p:cNvSpPr>
          <p:nvPr>
            <p:ph type="sldNum" sz="quarter" idx="12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F9C43-28FB-4255-A902-4F555BFE898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5" name="Rectangle 13"/>
          <p:cNvSpPr>
            <a:spLocks noGrp="1" noChangeArrowheads="1"/>
          </p:cNvSpPr>
          <p:nvPr>
            <p:ph type="dt" sz="half" idx="13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6" name="Rectangle 14"/>
          <p:cNvSpPr>
            <a:spLocks noGrp="1" noChangeArrowheads="1"/>
          </p:cNvSpPr>
          <p:nvPr>
            <p:ph type="ftr" sz="quarter" idx="13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7" name="Rectangle 15"/>
          <p:cNvSpPr>
            <a:spLocks noGrp="1" noChangeArrowheads="1"/>
          </p:cNvSpPr>
          <p:nvPr>
            <p:ph type="sldNum" sz="quarter" idx="13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7AE87-0AEF-4BC6-9AFC-BCA2851C52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8" name="Rectangle 13"/>
          <p:cNvSpPr>
            <a:spLocks noGrp="1" noChangeArrowheads="1"/>
          </p:cNvSpPr>
          <p:nvPr>
            <p:ph type="dt" sz="half" idx="13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9" name="Rectangle 14"/>
          <p:cNvSpPr>
            <a:spLocks noGrp="1" noChangeArrowheads="1"/>
          </p:cNvSpPr>
          <p:nvPr>
            <p:ph type="ftr" sz="quarter" idx="13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0" name="Rectangle 15"/>
          <p:cNvSpPr>
            <a:spLocks noGrp="1" noChangeArrowheads="1"/>
          </p:cNvSpPr>
          <p:nvPr>
            <p:ph type="sldNum" sz="quarter" idx="13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F46CB-96F5-4D77-B33A-04592EE0BA5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1" name="Rectangle 13"/>
          <p:cNvSpPr>
            <a:spLocks noGrp="1" noChangeArrowheads="1"/>
          </p:cNvSpPr>
          <p:nvPr>
            <p:ph type="dt" sz="half" idx="13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2" name="Rectangle 14"/>
          <p:cNvSpPr>
            <a:spLocks noGrp="1" noChangeArrowheads="1"/>
          </p:cNvSpPr>
          <p:nvPr>
            <p:ph type="ftr" sz="quarter" idx="13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" name="Rectangle 15"/>
          <p:cNvSpPr>
            <a:spLocks noGrp="1" noChangeArrowheads="1"/>
          </p:cNvSpPr>
          <p:nvPr>
            <p:ph type="sldNum" sz="quarter" idx="13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F24B4-D982-42B0-8B1A-059CFB5AA0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4" name="Rectangle 13"/>
          <p:cNvSpPr>
            <a:spLocks noGrp="1" noChangeArrowheads="1"/>
          </p:cNvSpPr>
          <p:nvPr>
            <p:ph type="dt" sz="half" idx="13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5" name="Rectangle 14"/>
          <p:cNvSpPr>
            <a:spLocks noGrp="1" noChangeArrowheads="1"/>
          </p:cNvSpPr>
          <p:nvPr>
            <p:ph type="ftr" sz="quarter" idx="14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6" name="Rectangle 15"/>
          <p:cNvSpPr>
            <a:spLocks noGrp="1" noChangeArrowheads="1"/>
          </p:cNvSpPr>
          <p:nvPr>
            <p:ph type="sldNum" sz="quarter" idx="14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46AFB-83E6-45D7-AAD5-7AD0A0CF048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7" name="Rectangle 13"/>
          <p:cNvSpPr>
            <a:spLocks noGrp="1" noChangeArrowheads="1"/>
          </p:cNvSpPr>
          <p:nvPr>
            <p:ph type="dt" sz="half" idx="14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8" name="Rectangle 14"/>
          <p:cNvSpPr>
            <a:spLocks noGrp="1" noChangeArrowheads="1"/>
          </p:cNvSpPr>
          <p:nvPr>
            <p:ph type="ftr" sz="quarter" idx="14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9" name="Rectangle 15"/>
          <p:cNvSpPr>
            <a:spLocks noGrp="1" noChangeArrowheads="1"/>
          </p:cNvSpPr>
          <p:nvPr>
            <p:ph type="sldNum" sz="quarter" idx="14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CB5AE-BF2A-4642-9775-64AA982126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0" name="Rectangle 13"/>
          <p:cNvSpPr>
            <a:spLocks noGrp="1" noChangeArrowheads="1"/>
          </p:cNvSpPr>
          <p:nvPr>
            <p:ph type="dt" sz="half" idx="14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" name="Rectangle 14"/>
          <p:cNvSpPr>
            <a:spLocks noGrp="1" noChangeArrowheads="1"/>
          </p:cNvSpPr>
          <p:nvPr>
            <p:ph type="ftr" sz="quarter" idx="14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2" name="Rectangle 15"/>
          <p:cNvSpPr>
            <a:spLocks noGrp="1" noChangeArrowheads="1"/>
          </p:cNvSpPr>
          <p:nvPr>
            <p:ph type="sldNum" sz="quarter" idx="14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58236-7DA8-4EAD-9FC7-6A9F45FF480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3" name="Rectangle 13"/>
          <p:cNvSpPr>
            <a:spLocks noGrp="1" noChangeArrowheads="1"/>
          </p:cNvSpPr>
          <p:nvPr>
            <p:ph type="dt" sz="half" idx="14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4" name="Rectangle 14"/>
          <p:cNvSpPr>
            <a:spLocks noGrp="1" noChangeArrowheads="1"/>
          </p:cNvSpPr>
          <p:nvPr>
            <p:ph type="ftr" sz="quarter" idx="14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5" name="Rectangle 15"/>
          <p:cNvSpPr>
            <a:spLocks noGrp="1" noChangeArrowheads="1"/>
          </p:cNvSpPr>
          <p:nvPr>
            <p:ph type="sldNum" sz="quarter" idx="15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CFDB4-55A3-4B6B-8975-72C4CC8803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6" name="Rectangle 13"/>
          <p:cNvSpPr>
            <a:spLocks noGrp="1" noChangeArrowheads="1"/>
          </p:cNvSpPr>
          <p:nvPr>
            <p:ph type="dt" sz="half" idx="15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7" name="Rectangle 14"/>
          <p:cNvSpPr>
            <a:spLocks noGrp="1" noChangeArrowheads="1"/>
          </p:cNvSpPr>
          <p:nvPr>
            <p:ph type="ftr" sz="quarter" idx="15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8" name="Rectangle 15"/>
          <p:cNvSpPr>
            <a:spLocks noGrp="1" noChangeArrowheads="1"/>
          </p:cNvSpPr>
          <p:nvPr>
            <p:ph type="sldNum" sz="quarter" idx="15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0B8CD-7761-4747-B984-D728CF8E469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9" name="Rectangle 13"/>
          <p:cNvSpPr>
            <a:spLocks noGrp="1" noChangeArrowheads="1"/>
          </p:cNvSpPr>
          <p:nvPr>
            <p:ph type="dt" sz="half" idx="15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0" name="Rectangle 14"/>
          <p:cNvSpPr>
            <a:spLocks noGrp="1" noChangeArrowheads="1"/>
          </p:cNvSpPr>
          <p:nvPr>
            <p:ph type="ftr" sz="quarter" idx="15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" name="Rectangle 15"/>
          <p:cNvSpPr>
            <a:spLocks noGrp="1" noChangeArrowheads="1"/>
          </p:cNvSpPr>
          <p:nvPr>
            <p:ph type="sldNum" sz="quarter" idx="15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4C1D6-D48E-44EC-92E7-0223BA2972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2" name="Rectangle 13"/>
          <p:cNvSpPr>
            <a:spLocks noGrp="1" noChangeArrowheads="1"/>
          </p:cNvSpPr>
          <p:nvPr>
            <p:ph type="dt" sz="half" idx="15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" name="Rectangle 14"/>
          <p:cNvSpPr>
            <a:spLocks noGrp="1" noChangeArrowheads="1"/>
          </p:cNvSpPr>
          <p:nvPr>
            <p:ph type="ftr" sz="quarter" idx="15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4" name="Rectangle 15"/>
          <p:cNvSpPr>
            <a:spLocks noGrp="1" noChangeArrowheads="1"/>
          </p:cNvSpPr>
          <p:nvPr>
            <p:ph type="sldNum" sz="quarter" idx="15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A6CC4-60C8-46DA-84FD-EAAB44BCDB2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5" name="Rectangle 13"/>
          <p:cNvSpPr>
            <a:spLocks noGrp="1" noChangeArrowheads="1"/>
          </p:cNvSpPr>
          <p:nvPr>
            <p:ph type="dt" sz="half" idx="16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6" name="Rectangle 14"/>
          <p:cNvSpPr>
            <a:spLocks noGrp="1" noChangeArrowheads="1"/>
          </p:cNvSpPr>
          <p:nvPr>
            <p:ph type="ftr" sz="quarter" idx="16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7" name="Rectangle 15"/>
          <p:cNvSpPr>
            <a:spLocks noGrp="1" noChangeArrowheads="1"/>
          </p:cNvSpPr>
          <p:nvPr>
            <p:ph type="sldNum" sz="quarter" idx="16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081B2-FFAB-4C5F-9A0D-7C01FD7C12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8" name="Rectangle 13"/>
          <p:cNvSpPr>
            <a:spLocks noGrp="1" noChangeArrowheads="1"/>
          </p:cNvSpPr>
          <p:nvPr>
            <p:ph type="dt" sz="half" idx="16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9" name="Rectangle 14"/>
          <p:cNvSpPr>
            <a:spLocks noGrp="1" noChangeArrowheads="1"/>
          </p:cNvSpPr>
          <p:nvPr>
            <p:ph type="ftr" sz="quarter" idx="16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0" name="Rectangle 15"/>
          <p:cNvSpPr>
            <a:spLocks noGrp="1" noChangeArrowheads="1"/>
          </p:cNvSpPr>
          <p:nvPr>
            <p:ph type="sldNum" sz="quarter" idx="16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CCCBB-6337-4F6E-B190-3C9410BB3C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1" name="Rectangle 13"/>
          <p:cNvSpPr>
            <a:spLocks noGrp="1" noChangeArrowheads="1"/>
          </p:cNvSpPr>
          <p:nvPr>
            <p:ph type="dt" sz="half" idx="16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2" name="Rectangle 14"/>
          <p:cNvSpPr>
            <a:spLocks noGrp="1" noChangeArrowheads="1"/>
          </p:cNvSpPr>
          <p:nvPr>
            <p:ph type="ftr" sz="quarter" idx="16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" name="Rectangle 15"/>
          <p:cNvSpPr>
            <a:spLocks noGrp="1" noChangeArrowheads="1"/>
          </p:cNvSpPr>
          <p:nvPr>
            <p:ph type="sldNum" sz="quarter" idx="16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9E4DE-2F48-4A82-9BC5-65BB3CBD4F1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4" name="Rectangle 13"/>
          <p:cNvSpPr>
            <a:spLocks noGrp="1" noChangeArrowheads="1"/>
          </p:cNvSpPr>
          <p:nvPr>
            <p:ph type="dt" sz="half" idx="16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" name="Rectangle 14"/>
          <p:cNvSpPr>
            <a:spLocks noGrp="1" noChangeArrowheads="1"/>
          </p:cNvSpPr>
          <p:nvPr>
            <p:ph type="ftr" sz="quarter" idx="17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6" name="Rectangle 15"/>
          <p:cNvSpPr>
            <a:spLocks noGrp="1" noChangeArrowheads="1"/>
          </p:cNvSpPr>
          <p:nvPr>
            <p:ph type="sldNum" sz="quarter" idx="17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8841A-8128-4DE3-9EEA-CE8FC6F7FCA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7" name="Rectangle 13"/>
          <p:cNvSpPr>
            <a:spLocks noGrp="1" noChangeArrowheads="1"/>
          </p:cNvSpPr>
          <p:nvPr>
            <p:ph type="dt" sz="half" idx="17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8" name="Rectangle 14"/>
          <p:cNvSpPr>
            <a:spLocks noGrp="1" noChangeArrowheads="1"/>
          </p:cNvSpPr>
          <p:nvPr>
            <p:ph type="ftr" sz="quarter" idx="17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9" name="Rectangle 15"/>
          <p:cNvSpPr>
            <a:spLocks noGrp="1" noChangeArrowheads="1"/>
          </p:cNvSpPr>
          <p:nvPr>
            <p:ph type="sldNum" sz="quarter" idx="17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0458A-0821-4F7C-AA46-51A7CEA775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0" name="Rectangle 13"/>
          <p:cNvSpPr>
            <a:spLocks noGrp="1" noChangeArrowheads="1"/>
          </p:cNvSpPr>
          <p:nvPr>
            <p:ph type="dt" sz="half" idx="17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1" name="Rectangle 14"/>
          <p:cNvSpPr>
            <a:spLocks noGrp="1" noChangeArrowheads="1"/>
          </p:cNvSpPr>
          <p:nvPr>
            <p:ph type="ftr" sz="quarter" idx="17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2" name="Rectangle 15"/>
          <p:cNvSpPr>
            <a:spLocks noGrp="1" noChangeArrowheads="1"/>
          </p:cNvSpPr>
          <p:nvPr>
            <p:ph type="sldNum" sz="quarter" idx="17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19430-7F8B-4048-A4CA-1D201F64C8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3" name="Rectangle 13"/>
          <p:cNvSpPr>
            <a:spLocks noGrp="1" noChangeArrowheads="1"/>
          </p:cNvSpPr>
          <p:nvPr>
            <p:ph type="dt" sz="half" idx="17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" name="Rectangle 14"/>
          <p:cNvSpPr>
            <a:spLocks noGrp="1" noChangeArrowheads="1"/>
          </p:cNvSpPr>
          <p:nvPr>
            <p:ph type="ftr" sz="quarter" idx="17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" name="Rectangle 15"/>
          <p:cNvSpPr>
            <a:spLocks noGrp="1" noChangeArrowheads="1"/>
          </p:cNvSpPr>
          <p:nvPr>
            <p:ph type="sldNum" sz="quarter" idx="18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0F5B0-03F6-4ABD-91F4-83425B0016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6" name="Rectangle 13"/>
          <p:cNvSpPr>
            <a:spLocks noGrp="1" noChangeArrowheads="1"/>
          </p:cNvSpPr>
          <p:nvPr>
            <p:ph type="dt" sz="half" idx="18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7" name="Rectangle 14"/>
          <p:cNvSpPr>
            <a:spLocks noGrp="1" noChangeArrowheads="1"/>
          </p:cNvSpPr>
          <p:nvPr>
            <p:ph type="ftr" sz="quarter" idx="18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8" name="Rectangle 15"/>
          <p:cNvSpPr>
            <a:spLocks noGrp="1" noChangeArrowheads="1"/>
          </p:cNvSpPr>
          <p:nvPr>
            <p:ph type="sldNum" sz="quarter" idx="18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31CCA-E4A9-4C4B-B35F-32470934E2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9" name="Rectangle 13"/>
          <p:cNvSpPr>
            <a:spLocks noGrp="1" noChangeArrowheads="1"/>
          </p:cNvSpPr>
          <p:nvPr>
            <p:ph type="dt" sz="half" idx="18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0" name="Rectangle 14"/>
          <p:cNvSpPr>
            <a:spLocks noGrp="1" noChangeArrowheads="1"/>
          </p:cNvSpPr>
          <p:nvPr>
            <p:ph type="ftr" sz="quarter" idx="18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1" name="Rectangle 15"/>
          <p:cNvSpPr>
            <a:spLocks noGrp="1" noChangeArrowheads="1"/>
          </p:cNvSpPr>
          <p:nvPr>
            <p:ph type="sldNum" sz="quarter" idx="18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B35E9-74E7-46FB-9093-E8A37D680A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2" name="Rectangle 13"/>
          <p:cNvSpPr>
            <a:spLocks noGrp="1" noChangeArrowheads="1"/>
          </p:cNvSpPr>
          <p:nvPr>
            <p:ph type="dt" sz="half" idx="18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3" name="Rectangle 14"/>
          <p:cNvSpPr>
            <a:spLocks noGrp="1" noChangeArrowheads="1"/>
          </p:cNvSpPr>
          <p:nvPr>
            <p:ph type="ftr" sz="quarter" idx="18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" name="Rectangle 15"/>
          <p:cNvSpPr>
            <a:spLocks noGrp="1" noChangeArrowheads="1"/>
          </p:cNvSpPr>
          <p:nvPr>
            <p:ph type="sldNum" sz="quarter" idx="18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079C3-6DC4-48EB-BF7E-A097522EE0D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5" name="Rectangle 13"/>
          <p:cNvSpPr>
            <a:spLocks noGrp="1" noChangeArrowheads="1"/>
          </p:cNvSpPr>
          <p:nvPr>
            <p:ph type="dt" sz="half" idx="19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6" name="Rectangle 14"/>
          <p:cNvSpPr>
            <a:spLocks noGrp="1" noChangeArrowheads="1"/>
          </p:cNvSpPr>
          <p:nvPr>
            <p:ph type="ftr" sz="quarter" idx="19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7" name="Rectangle 15"/>
          <p:cNvSpPr>
            <a:spLocks noGrp="1" noChangeArrowheads="1"/>
          </p:cNvSpPr>
          <p:nvPr>
            <p:ph type="sldNum" sz="quarter" idx="19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C2349-67A2-4365-B0AE-191C9B6BF40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8" name="Rectangle 13"/>
          <p:cNvSpPr>
            <a:spLocks noGrp="1" noChangeArrowheads="1"/>
          </p:cNvSpPr>
          <p:nvPr>
            <p:ph type="dt" sz="half" idx="19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9" name="Rectangle 14"/>
          <p:cNvSpPr>
            <a:spLocks noGrp="1" noChangeArrowheads="1"/>
          </p:cNvSpPr>
          <p:nvPr>
            <p:ph type="ftr" sz="quarter" idx="19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0" name="Rectangle 15"/>
          <p:cNvSpPr>
            <a:spLocks noGrp="1" noChangeArrowheads="1"/>
          </p:cNvSpPr>
          <p:nvPr>
            <p:ph type="sldNum" sz="quarter" idx="19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DD797-7099-4CD7-BF61-C096FFF4A6B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1" name="Rectangle 13"/>
          <p:cNvSpPr>
            <a:spLocks noGrp="1" noChangeArrowheads="1"/>
          </p:cNvSpPr>
          <p:nvPr>
            <p:ph type="dt" sz="half" idx="19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2" name="Rectangle 14"/>
          <p:cNvSpPr>
            <a:spLocks noGrp="1" noChangeArrowheads="1"/>
          </p:cNvSpPr>
          <p:nvPr>
            <p:ph type="ftr" sz="quarter" idx="19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3" name="Rectangle 15"/>
          <p:cNvSpPr>
            <a:spLocks noGrp="1" noChangeArrowheads="1"/>
          </p:cNvSpPr>
          <p:nvPr>
            <p:ph type="sldNum" sz="quarter" idx="19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29B70-FA2D-4CE5-96F0-F6AAEB7A09B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4" name="Rectangle 13"/>
          <p:cNvSpPr>
            <a:spLocks noGrp="1" noChangeArrowheads="1"/>
          </p:cNvSpPr>
          <p:nvPr>
            <p:ph type="dt" sz="half" idx="19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5" name="Rectangle 14"/>
          <p:cNvSpPr>
            <a:spLocks noGrp="1" noChangeArrowheads="1"/>
          </p:cNvSpPr>
          <p:nvPr>
            <p:ph type="ftr" sz="quarter" idx="20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6" name="Rectangle 15"/>
          <p:cNvSpPr>
            <a:spLocks noGrp="1" noChangeArrowheads="1"/>
          </p:cNvSpPr>
          <p:nvPr>
            <p:ph type="sldNum" sz="quarter" idx="20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24CE8-8F18-4523-BAC5-29CDBB1CC7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7" name="Rectangle 13"/>
          <p:cNvSpPr>
            <a:spLocks noGrp="1" noChangeArrowheads="1"/>
          </p:cNvSpPr>
          <p:nvPr>
            <p:ph type="dt" sz="half" idx="20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8" name="Rectangle 14"/>
          <p:cNvSpPr>
            <a:spLocks noGrp="1" noChangeArrowheads="1"/>
          </p:cNvSpPr>
          <p:nvPr>
            <p:ph type="ftr" sz="quarter" idx="20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9" name="Rectangle 15"/>
          <p:cNvSpPr>
            <a:spLocks noGrp="1" noChangeArrowheads="1"/>
          </p:cNvSpPr>
          <p:nvPr>
            <p:ph type="sldNum" sz="quarter" idx="20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749D0-4BAC-4D60-A848-02C56AF3B0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0" name="Rectangle 13"/>
          <p:cNvSpPr>
            <a:spLocks noGrp="1" noChangeArrowheads="1"/>
          </p:cNvSpPr>
          <p:nvPr>
            <p:ph type="dt" sz="half" idx="20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1" name="Rectangle 14"/>
          <p:cNvSpPr>
            <a:spLocks noGrp="1" noChangeArrowheads="1"/>
          </p:cNvSpPr>
          <p:nvPr>
            <p:ph type="ftr" sz="quarter" idx="20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2" name="Rectangle 15"/>
          <p:cNvSpPr>
            <a:spLocks noGrp="1" noChangeArrowheads="1"/>
          </p:cNvSpPr>
          <p:nvPr>
            <p:ph type="sldNum" sz="quarter" idx="20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51A55-F9A5-4723-B54D-F7906F0C737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3" name="Rectangle 13"/>
          <p:cNvSpPr>
            <a:spLocks noGrp="1" noChangeArrowheads="1"/>
          </p:cNvSpPr>
          <p:nvPr>
            <p:ph type="dt" sz="half" idx="20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" name="Rectangle 14"/>
          <p:cNvSpPr>
            <a:spLocks noGrp="1" noChangeArrowheads="1"/>
          </p:cNvSpPr>
          <p:nvPr>
            <p:ph type="ftr" sz="quarter" idx="20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" name="Rectangle 15"/>
          <p:cNvSpPr>
            <a:spLocks noGrp="1" noChangeArrowheads="1"/>
          </p:cNvSpPr>
          <p:nvPr>
            <p:ph type="sldNum" sz="quarter" idx="2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FDC96-12D6-4218-84E2-057C411D96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6" name="Rectangle 13"/>
          <p:cNvSpPr>
            <a:spLocks noGrp="1" noChangeArrowheads="1"/>
          </p:cNvSpPr>
          <p:nvPr>
            <p:ph type="dt" sz="half" idx="2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7" name="Rectangle 14"/>
          <p:cNvSpPr>
            <a:spLocks noGrp="1" noChangeArrowheads="1"/>
          </p:cNvSpPr>
          <p:nvPr>
            <p:ph type="ftr" sz="quarter" idx="2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8" name="Rectangle 15"/>
          <p:cNvSpPr>
            <a:spLocks noGrp="1" noChangeArrowheads="1"/>
          </p:cNvSpPr>
          <p:nvPr>
            <p:ph type="sldNum" sz="quarter" idx="2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32B45-029A-4DC4-819D-56A5A02CA20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9" name="Rectangle 13"/>
          <p:cNvSpPr>
            <a:spLocks noGrp="1" noChangeArrowheads="1"/>
          </p:cNvSpPr>
          <p:nvPr>
            <p:ph type="dt" sz="half" idx="2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0" name="Rectangle 14"/>
          <p:cNvSpPr>
            <a:spLocks noGrp="1" noChangeArrowheads="1"/>
          </p:cNvSpPr>
          <p:nvPr>
            <p:ph type="ftr" sz="quarter" idx="2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1" name="Rectangle 15"/>
          <p:cNvSpPr>
            <a:spLocks noGrp="1" noChangeArrowheads="1"/>
          </p:cNvSpPr>
          <p:nvPr>
            <p:ph type="sldNum" sz="quarter" idx="2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13A2C-45FD-4401-85F5-686D8E87972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2" name="Rectangle 13"/>
          <p:cNvSpPr>
            <a:spLocks noGrp="1" noChangeArrowheads="1"/>
          </p:cNvSpPr>
          <p:nvPr>
            <p:ph type="dt" sz="half" idx="2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3" name="Rectangle 14"/>
          <p:cNvSpPr>
            <a:spLocks noGrp="1" noChangeArrowheads="1"/>
          </p:cNvSpPr>
          <p:nvPr>
            <p:ph type="ftr" sz="quarter" idx="2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4" name="Rectangle 15"/>
          <p:cNvSpPr>
            <a:spLocks noGrp="1" noChangeArrowheads="1"/>
          </p:cNvSpPr>
          <p:nvPr>
            <p:ph type="sldNum" sz="quarter" idx="2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A3768-4A03-4560-B8DF-132296F58D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5" name="Rectangle 13"/>
          <p:cNvSpPr>
            <a:spLocks noGrp="1" noChangeArrowheads="1"/>
          </p:cNvSpPr>
          <p:nvPr>
            <p:ph type="dt" sz="half" idx="2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6" name="Rectangle 14"/>
          <p:cNvSpPr>
            <a:spLocks noGrp="1" noChangeArrowheads="1"/>
          </p:cNvSpPr>
          <p:nvPr>
            <p:ph type="ftr" sz="quarter" idx="2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7" name="Rectangle 15"/>
          <p:cNvSpPr>
            <a:spLocks noGrp="1" noChangeArrowheads="1"/>
          </p:cNvSpPr>
          <p:nvPr>
            <p:ph type="sldNum" sz="quarter" idx="2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61EFF-994C-4BA7-9277-2795B1D438E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8D91A-86F8-4674-9B0E-47A664B7F3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F3457-04D3-4A9C-AAF5-181A1531B4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dt" sz="half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4"/>
          <p:cNvSpPr>
            <a:spLocks noGrp="1" noChangeArrowheads="1"/>
          </p:cNvSpPr>
          <p:nvPr>
            <p:ph type="ftr" sz="quarter" idx="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5"/>
          <p:cNvSpPr>
            <a:spLocks noGrp="1" noChangeArrowheads="1"/>
          </p:cNvSpPr>
          <p:nvPr>
            <p:ph type="sldNum" sz="quarter" idx="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91A77-5978-479D-BB05-215A3B901C4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104CB-8324-4E02-A2C6-676F5699097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" name="Rectangle 13"/>
          <p:cNvSpPr>
            <a:spLocks noGrp="1" noChangeArrowheads="1"/>
          </p:cNvSpPr>
          <p:nvPr>
            <p:ph type="dt" sz="half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Rectangle 14"/>
          <p:cNvSpPr>
            <a:spLocks noGrp="1" noChangeArrowheads="1"/>
          </p:cNvSpPr>
          <p:nvPr>
            <p:ph type="ftr" sz="quarter" idx="2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Rectangle 15"/>
          <p:cNvSpPr>
            <a:spLocks noGrp="1" noChangeArrowheads="1"/>
          </p:cNvSpPr>
          <p:nvPr>
            <p:ph type="sldNum" sz="quarter" idx="2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D29A5-6809-4CC2-897B-C61D0B1878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" name="Rectangle 13"/>
          <p:cNvSpPr>
            <a:spLocks noGrp="1" noChangeArrowheads="1"/>
          </p:cNvSpPr>
          <p:nvPr>
            <p:ph type="dt" sz="half" idx="2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4"/>
          <p:cNvSpPr>
            <a:spLocks noGrp="1" noChangeArrowheads="1"/>
          </p:cNvSpPr>
          <p:nvPr>
            <p:ph type="ftr" sz="quarter" idx="2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15"/>
          <p:cNvSpPr>
            <a:spLocks noGrp="1" noChangeArrowheads="1"/>
          </p:cNvSpPr>
          <p:nvPr>
            <p:ph type="sldNum" sz="quarter" idx="2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8072E-586B-4C59-AF24-D4F966A5C0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2" name="Rectangle 13"/>
          <p:cNvSpPr>
            <a:spLocks noGrp="1" noChangeArrowheads="1"/>
          </p:cNvSpPr>
          <p:nvPr>
            <p:ph type="dt" sz="half" idx="2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Rectangle 14"/>
          <p:cNvSpPr>
            <a:spLocks noGrp="1" noChangeArrowheads="1"/>
          </p:cNvSpPr>
          <p:nvPr>
            <p:ph type="ftr" sz="quarter" idx="2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Rectangle 15"/>
          <p:cNvSpPr>
            <a:spLocks noGrp="1" noChangeArrowheads="1"/>
          </p:cNvSpPr>
          <p:nvPr>
            <p:ph type="sldNum" sz="quarter" idx="3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021D4-8D88-4A3F-9092-736B2F20B90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5" name="Rectangle 13"/>
          <p:cNvSpPr>
            <a:spLocks noGrp="1" noChangeArrowheads="1"/>
          </p:cNvSpPr>
          <p:nvPr>
            <p:ph type="dt" sz="half" idx="3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" name="Rectangle 14"/>
          <p:cNvSpPr>
            <a:spLocks noGrp="1" noChangeArrowheads="1"/>
          </p:cNvSpPr>
          <p:nvPr>
            <p:ph type="ftr" sz="quarter" idx="3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" name="Rectangle 15"/>
          <p:cNvSpPr>
            <a:spLocks noGrp="1" noChangeArrowheads="1"/>
          </p:cNvSpPr>
          <p:nvPr>
            <p:ph type="sldNum" sz="quarter" idx="3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1C266-C3FF-4DC3-ADF0-200B4B73570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8" name="Rectangle 13"/>
          <p:cNvSpPr>
            <a:spLocks noGrp="1" noChangeArrowheads="1"/>
          </p:cNvSpPr>
          <p:nvPr>
            <p:ph type="dt" sz="half" idx="3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14"/>
          <p:cNvSpPr>
            <a:spLocks noGrp="1" noChangeArrowheads="1"/>
          </p:cNvSpPr>
          <p:nvPr>
            <p:ph type="ftr" sz="quarter" idx="3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" name="Rectangle 15"/>
          <p:cNvSpPr>
            <a:spLocks noGrp="1" noChangeArrowheads="1"/>
          </p:cNvSpPr>
          <p:nvPr>
            <p:ph type="sldNum" sz="quarter" idx="3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23D05-2C5D-4FE0-85D3-900EFE4B22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1" name="Rectangle 13"/>
          <p:cNvSpPr>
            <a:spLocks noGrp="1" noChangeArrowheads="1"/>
          </p:cNvSpPr>
          <p:nvPr>
            <p:ph type="dt" sz="half" idx="3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" name="Rectangle 14"/>
          <p:cNvSpPr>
            <a:spLocks noGrp="1" noChangeArrowheads="1"/>
          </p:cNvSpPr>
          <p:nvPr>
            <p:ph type="ftr" sz="quarter" idx="3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" name="Rectangle 15"/>
          <p:cNvSpPr>
            <a:spLocks noGrp="1" noChangeArrowheads="1"/>
          </p:cNvSpPr>
          <p:nvPr>
            <p:ph type="sldNum" sz="quarter" idx="3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A61B8-9B60-4F07-B5D0-72B0291B9D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4" name="Rectangle 13"/>
          <p:cNvSpPr>
            <a:spLocks noGrp="1" noChangeArrowheads="1"/>
          </p:cNvSpPr>
          <p:nvPr>
            <p:ph type="dt" sz="half" idx="4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" name="Rectangle 14"/>
          <p:cNvSpPr>
            <a:spLocks noGrp="1" noChangeArrowheads="1"/>
          </p:cNvSpPr>
          <p:nvPr>
            <p:ph type="ftr" sz="quarter" idx="4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" name="Rectangle 15"/>
          <p:cNvSpPr>
            <a:spLocks noGrp="1" noChangeArrowheads="1"/>
          </p:cNvSpPr>
          <p:nvPr>
            <p:ph type="sldNum" sz="quarter" idx="4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899A0-EDA7-4C38-897B-0F73793D31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7" name="Rectangle 13"/>
          <p:cNvSpPr>
            <a:spLocks noGrp="1" noChangeArrowheads="1"/>
          </p:cNvSpPr>
          <p:nvPr>
            <p:ph type="dt" sz="half" idx="4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" name="Rectangle 14"/>
          <p:cNvSpPr>
            <a:spLocks noGrp="1" noChangeArrowheads="1"/>
          </p:cNvSpPr>
          <p:nvPr>
            <p:ph type="ftr" sz="quarter" idx="4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" name="Rectangle 15"/>
          <p:cNvSpPr>
            <a:spLocks noGrp="1" noChangeArrowheads="1"/>
          </p:cNvSpPr>
          <p:nvPr>
            <p:ph type="sldNum" sz="quarter" idx="4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154AF-67B0-48C8-AE61-BC9EDD62B59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0" name="Rectangle 13"/>
          <p:cNvSpPr>
            <a:spLocks noGrp="1" noChangeArrowheads="1"/>
          </p:cNvSpPr>
          <p:nvPr>
            <p:ph type="dt" sz="half" idx="4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" name="Rectangle 14"/>
          <p:cNvSpPr>
            <a:spLocks noGrp="1" noChangeArrowheads="1"/>
          </p:cNvSpPr>
          <p:nvPr>
            <p:ph type="ftr" sz="quarter" idx="4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2" name="Rectangle 15"/>
          <p:cNvSpPr>
            <a:spLocks noGrp="1" noChangeArrowheads="1"/>
          </p:cNvSpPr>
          <p:nvPr>
            <p:ph type="sldNum" sz="quarter" idx="4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C9162-6A3C-4DBB-ADCF-B61595AFA3B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3" name="Rectangle 13"/>
          <p:cNvSpPr>
            <a:spLocks noGrp="1" noChangeArrowheads="1"/>
          </p:cNvSpPr>
          <p:nvPr>
            <p:ph type="dt" sz="half" idx="4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" name="Rectangle 14"/>
          <p:cNvSpPr>
            <a:spLocks noGrp="1" noChangeArrowheads="1"/>
          </p:cNvSpPr>
          <p:nvPr>
            <p:ph type="ftr" sz="quarter" idx="5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15"/>
          <p:cNvSpPr>
            <a:spLocks noGrp="1" noChangeArrowheads="1"/>
          </p:cNvSpPr>
          <p:nvPr>
            <p:ph type="sldNum" sz="quarter" idx="5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6C3E12-ECCA-4DAF-854D-627EB54E872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6" name="Rectangle 13"/>
          <p:cNvSpPr>
            <a:spLocks noGrp="1" noChangeArrowheads="1"/>
          </p:cNvSpPr>
          <p:nvPr>
            <p:ph type="dt" sz="half" idx="5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14"/>
          <p:cNvSpPr>
            <a:spLocks noGrp="1" noChangeArrowheads="1"/>
          </p:cNvSpPr>
          <p:nvPr>
            <p:ph type="ftr" sz="quarter" idx="5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15"/>
          <p:cNvSpPr>
            <a:spLocks noGrp="1" noChangeArrowheads="1"/>
          </p:cNvSpPr>
          <p:nvPr>
            <p:ph type="sldNum" sz="quarter" idx="5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F01E1-1338-4231-98FD-A7ACAF710A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9" name="Rectangle 13"/>
          <p:cNvSpPr>
            <a:spLocks noGrp="1" noChangeArrowheads="1"/>
          </p:cNvSpPr>
          <p:nvPr>
            <p:ph type="dt" sz="half" idx="5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" name="Rectangle 14"/>
          <p:cNvSpPr>
            <a:spLocks noGrp="1" noChangeArrowheads="1"/>
          </p:cNvSpPr>
          <p:nvPr>
            <p:ph type="ftr" sz="quarter" idx="5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" name="Rectangle 15"/>
          <p:cNvSpPr>
            <a:spLocks noGrp="1" noChangeArrowheads="1"/>
          </p:cNvSpPr>
          <p:nvPr>
            <p:ph type="sldNum" sz="quarter" idx="5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FC00E-F4A8-4DD7-AF94-92B4C869D3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2" name="Rectangle 13"/>
          <p:cNvSpPr>
            <a:spLocks noGrp="1" noChangeArrowheads="1"/>
          </p:cNvSpPr>
          <p:nvPr>
            <p:ph type="dt" sz="half" idx="5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" name="Rectangle 14"/>
          <p:cNvSpPr>
            <a:spLocks noGrp="1" noChangeArrowheads="1"/>
          </p:cNvSpPr>
          <p:nvPr>
            <p:ph type="ftr" sz="quarter" idx="5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" name="Rectangle 15"/>
          <p:cNvSpPr>
            <a:spLocks noGrp="1" noChangeArrowheads="1"/>
          </p:cNvSpPr>
          <p:nvPr>
            <p:ph type="sldNum" sz="quarter" idx="6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594A5-067E-42A3-9614-7512E6A5536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5" name="Rectangle 13"/>
          <p:cNvSpPr>
            <a:spLocks noGrp="1" noChangeArrowheads="1"/>
          </p:cNvSpPr>
          <p:nvPr>
            <p:ph type="dt" sz="half" idx="6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" name="Rectangle 14"/>
          <p:cNvSpPr>
            <a:spLocks noGrp="1" noChangeArrowheads="1"/>
          </p:cNvSpPr>
          <p:nvPr>
            <p:ph type="ftr" sz="quarter" idx="6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7" name="Rectangle 15"/>
          <p:cNvSpPr>
            <a:spLocks noGrp="1" noChangeArrowheads="1"/>
          </p:cNvSpPr>
          <p:nvPr>
            <p:ph type="sldNum" sz="quarter" idx="6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EB00-E980-486C-BFBE-E3BB55B1CFA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8" name="Rectangle 13"/>
          <p:cNvSpPr>
            <a:spLocks noGrp="1" noChangeArrowheads="1"/>
          </p:cNvSpPr>
          <p:nvPr>
            <p:ph type="dt" sz="half" idx="6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9" name="Rectangle 14"/>
          <p:cNvSpPr>
            <a:spLocks noGrp="1" noChangeArrowheads="1"/>
          </p:cNvSpPr>
          <p:nvPr>
            <p:ph type="ftr" sz="quarter" idx="6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" name="Rectangle 15"/>
          <p:cNvSpPr>
            <a:spLocks noGrp="1" noChangeArrowheads="1"/>
          </p:cNvSpPr>
          <p:nvPr>
            <p:ph type="sldNum" sz="quarter" idx="6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8E064-87AB-4B80-92A1-11FA81E9DF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1" name="Rectangle 13"/>
          <p:cNvSpPr>
            <a:spLocks noGrp="1" noChangeArrowheads="1"/>
          </p:cNvSpPr>
          <p:nvPr>
            <p:ph type="dt" sz="half" idx="6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2" name="Rectangle 14"/>
          <p:cNvSpPr>
            <a:spLocks noGrp="1" noChangeArrowheads="1"/>
          </p:cNvSpPr>
          <p:nvPr>
            <p:ph type="ftr" sz="quarter" idx="6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3" name="Rectangle 15"/>
          <p:cNvSpPr>
            <a:spLocks noGrp="1" noChangeArrowheads="1"/>
          </p:cNvSpPr>
          <p:nvPr>
            <p:ph type="sldNum" sz="quarter" idx="6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34B43-64A7-4612-B678-272734DD1B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4" name="Rectangle 13"/>
          <p:cNvSpPr>
            <a:spLocks noGrp="1" noChangeArrowheads="1"/>
          </p:cNvSpPr>
          <p:nvPr>
            <p:ph type="dt" sz="half" idx="7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" name="Rectangle 14"/>
          <p:cNvSpPr>
            <a:spLocks noGrp="1" noChangeArrowheads="1"/>
          </p:cNvSpPr>
          <p:nvPr>
            <p:ph type="ftr" sz="quarter" idx="7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6" name="Rectangle 15"/>
          <p:cNvSpPr>
            <a:spLocks noGrp="1" noChangeArrowheads="1"/>
          </p:cNvSpPr>
          <p:nvPr>
            <p:ph type="sldNum" sz="quarter" idx="7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13467-D992-4FFB-8F33-67882D8D6F2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7" name="Rectangle 13"/>
          <p:cNvSpPr>
            <a:spLocks noGrp="1" noChangeArrowheads="1"/>
          </p:cNvSpPr>
          <p:nvPr>
            <p:ph type="dt" sz="half" idx="7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8" name="Rectangle 14"/>
          <p:cNvSpPr>
            <a:spLocks noGrp="1" noChangeArrowheads="1"/>
          </p:cNvSpPr>
          <p:nvPr>
            <p:ph type="ftr" sz="quarter" idx="7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" name="Rectangle 15"/>
          <p:cNvSpPr>
            <a:spLocks noGrp="1" noChangeArrowheads="1"/>
          </p:cNvSpPr>
          <p:nvPr>
            <p:ph type="sldNum" sz="quarter" idx="7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EB916-A6E3-4220-A27F-6EE13242FF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0" name="Rectangle 13"/>
          <p:cNvSpPr>
            <a:spLocks noGrp="1" noChangeArrowheads="1"/>
          </p:cNvSpPr>
          <p:nvPr>
            <p:ph type="dt" sz="half" idx="7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" name="Rectangle 14"/>
          <p:cNvSpPr>
            <a:spLocks noGrp="1" noChangeArrowheads="1"/>
          </p:cNvSpPr>
          <p:nvPr>
            <p:ph type="ftr" sz="quarter" idx="7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2" name="Rectangle 15"/>
          <p:cNvSpPr>
            <a:spLocks noGrp="1" noChangeArrowheads="1"/>
          </p:cNvSpPr>
          <p:nvPr>
            <p:ph type="sldNum" sz="quarter" idx="7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9577C-D13E-4D7E-AA46-A483894E507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3" name="Rectangle 13"/>
          <p:cNvSpPr>
            <a:spLocks noGrp="1" noChangeArrowheads="1"/>
          </p:cNvSpPr>
          <p:nvPr>
            <p:ph type="dt" sz="half" idx="7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" name="Rectangle 14"/>
          <p:cNvSpPr>
            <a:spLocks noGrp="1" noChangeArrowheads="1"/>
          </p:cNvSpPr>
          <p:nvPr>
            <p:ph type="ftr" sz="quarter" idx="8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5" name="Rectangle 15"/>
          <p:cNvSpPr>
            <a:spLocks noGrp="1" noChangeArrowheads="1"/>
          </p:cNvSpPr>
          <p:nvPr>
            <p:ph type="sldNum" sz="quarter" idx="8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34FC8-D946-47C0-9D14-19A49A2C19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6" name="Rectangle 13"/>
          <p:cNvSpPr>
            <a:spLocks noGrp="1" noChangeArrowheads="1"/>
          </p:cNvSpPr>
          <p:nvPr>
            <p:ph type="dt" sz="half" idx="8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7" name="Rectangle 14"/>
          <p:cNvSpPr>
            <a:spLocks noGrp="1" noChangeArrowheads="1"/>
          </p:cNvSpPr>
          <p:nvPr>
            <p:ph type="ftr" sz="quarter" idx="8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8" name="Rectangle 15"/>
          <p:cNvSpPr>
            <a:spLocks noGrp="1" noChangeArrowheads="1"/>
          </p:cNvSpPr>
          <p:nvPr>
            <p:ph type="sldNum" sz="quarter" idx="8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3A8D1-B515-4E1E-B378-8692ABDEC2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9" name="Rectangle 13"/>
          <p:cNvSpPr>
            <a:spLocks noGrp="1" noChangeArrowheads="1"/>
          </p:cNvSpPr>
          <p:nvPr>
            <p:ph type="dt" sz="half" idx="8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0" name="Rectangle 14"/>
          <p:cNvSpPr>
            <a:spLocks noGrp="1" noChangeArrowheads="1"/>
          </p:cNvSpPr>
          <p:nvPr>
            <p:ph type="ftr" sz="quarter" idx="8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" name="Rectangle 15"/>
          <p:cNvSpPr>
            <a:spLocks noGrp="1" noChangeArrowheads="1"/>
          </p:cNvSpPr>
          <p:nvPr>
            <p:ph type="sldNum" sz="quarter" idx="8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9E5F4-875D-4225-AB8A-6DC5DA7B45F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2" name="Rectangle 13"/>
          <p:cNvSpPr>
            <a:spLocks noGrp="1" noChangeArrowheads="1"/>
          </p:cNvSpPr>
          <p:nvPr>
            <p:ph type="dt" sz="half" idx="8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3" name="Rectangle 14"/>
          <p:cNvSpPr>
            <a:spLocks noGrp="1" noChangeArrowheads="1"/>
          </p:cNvSpPr>
          <p:nvPr>
            <p:ph type="ftr" sz="quarter" idx="8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4" name="Rectangle 15"/>
          <p:cNvSpPr>
            <a:spLocks noGrp="1" noChangeArrowheads="1"/>
          </p:cNvSpPr>
          <p:nvPr>
            <p:ph type="sldNum" sz="quarter" idx="9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125BF-89D3-4ED1-AD9E-5007FB0976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5" name="Rectangle 13"/>
          <p:cNvSpPr>
            <a:spLocks noGrp="1" noChangeArrowheads="1"/>
          </p:cNvSpPr>
          <p:nvPr>
            <p:ph type="dt" sz="half" idx="9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6" name="Rectangle 14"/>
          <p:cNvSpPr>
            <a:spLocks noGrp="1" noChangeArrowheads="1"/>
          </p:cNvSpPr>
          <p:nvPr>
            <p:ph type="ftr" sz="quarter" idx="9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7" name="Rectangle 15"/>
          <p:cNvSpPr>
            <a:spLocks noGrp="1" noChangeArrowheads="1"/>
          </p:cNvSpPr>
          <p:nvPr>
            <p:ph type="sldNum" sz="quarter" idx="9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9C1A2-B6F3-4D22-8103-AC70D08FB2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8" name="Rectangle 13"/>
          <p:cNvSpPr>
            <a:spLocks noGrp="1" noChangeArrowheads="1"/>
          </p:cNvSpPr>
          <p:nvPr>
            <p:ph type="dt" sz="half" idx="9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" name="Rectangle 14"/>
          <p:cNvSpPr>
            <a:spLocks noGrp="1" noChangeArrowheads="1"/>
          </p:cNvSpPr>
          <p:nvPr>
            <p:ph type="ftr" sz="quarter" idx="9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0" name="Rectangle 15"/>
          <p:cNvSpPr>
            <a:spLocks noGrp="1" noChangeArrowheads="1"/>
          </p:cNvSpPr>
          <p:nvPr>
            <p:ph type="sldNum" sz="quarter" idx="9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4C465-E197-4E79-AEFE-AD25AB13791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1" name="Rectangle 13"/>
          <p:cNvSpPr>
            <a:spLocks noGrp="1" noChangeArrowheads="1"/>
          </p:cNvSpPr>
          <p:nvPr>
            <p:ph type="dt" sz="half" idx="9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" name="Rectangle 14"/>
          <p:cNvSpPr>
            <a:spLocks noGrp="1" noChangeArrowheads="1"/>
          </p:cNvSpPr>
          <p:nvPr>
            <p:ph type="ftr" sz="quarter" idx="9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3" name="Rectangle 15"/>
          <p:cNvSpPr>
            <a:spLocks noGrp="1" noChangeArrowheads="1"/>
          </p:cNvSpPr>
          <p:nvPr>
            <p:ph type="sldNum" sz="quarter" idx="9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944FA-1B90-49E6-BEB4-CAFC1E8F0D7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4" name="Rectangle 13"/>
          <p:cNvSpPr>
            <a:spLocks noGrp="1" noChangeArrowheads="1"/>
          </p:cNvSpPr>
          <p:nvPr>
            <p:ph type="dt" sz="half" idx="10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" name="Rectangle 14"/>
          <p:cNvSpPr>
            <a:spLocks noGrp="1" noChangeArrowheads="1"/>
          </p:cNvSpPr>
          <p:nvPr>
            <p:ph type="ftr" sz="quarter" idx="10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" name="Rectangle 15"/>
          <p:cNvSpPr>
            <a:spLocks noGrp="1" noChangeArrowheads="1"/>
          </p:cNvSpPr>
          <p:nvPr>
            <p:ph type="sldNum" sz="quarter" idx="10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BFDE8-B45A-4D35-BB2C-C383819A97F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7" name="Rectangle 13"/>
          <p:cNvSpPr>
            <a:spLocks noGrp="1" noChangeArrowheads="1"/>
          </p:cNvSpPr>
          <p:nvPr>
            <p:ph type="dt" sz="half" idx="10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8" name="Rectangle 14"/>
          <p:cNvSpPr>
            <a:spLocks noGrp="1" noChangeArrowheads="1"/>
          </p:cNvSpPr>
          <p:nvPr>
            <p:ph type="ftr" sz="quarter" idx="10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9" name="Rectangle 15"/>
          <p:cNvSpPr>
            <a:spLocks noGrp="1" noChangeArrowheads="1"/>
          </p:cNvSpPr>
          <p:nvPr>
            <p:ph type="sldNum" sz="quarter" idx="10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3DAB1-97C8-45A3-8AFD-D4BEDCFAAE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0" name="Rectangle 13"/>
          <p:cNvSpPr>
            <a:spLocks noGrp="1" noChangeArrowheads="1"/>
          </p:cNvSpPr>
          <p:nvPr>
            <p:ph type="dt" sz="half" idx="10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1" name="Rectangle 14"/>
          <p:cNvSpPr>
            <a:spLocks noGrp="1" noChangeArrowheads="1"/>
          </p:cNvSpPr>
          <p:nvPr>
            <p:ph type="ftr" sz="quarter" idx="10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" name="Rectangle 15"/>
          <p:cNvSpPr>
            <a:spLocks noGrp="1" noChangeArrowheads="1"/>
          </p:cNvSpPr>
          <p:nvPr>
            <p:ph type="sldNum" sz="quarter" idx="10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C1F5A-4A2B-4879-BB1D-67C4FF1EA7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3" name="Rectangle 13"/>
          <p:cNvSpPr>
            <a:spLocks noGrp="1" noChangeArrowheads="1"/>
          </p:cNvSpPr>
          <p:nvPr>
            <p:ph type="dt" sz="half" idx="10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4" name="Rectangle 14"/>
          <p:cNvSpPr>
            <a:spLocks noGrp="1" noChangeArrowheads="1"/>
          </p:cNvSpPr>
          <p:nvPr>
            <p:ph type="ftr" sz="quarter" idx="1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5" name="Rectangle 15"/>
          <p:cNvSpPr>
            <a:spLocks noGrp="1" noChangeArrowheads="1"/>
          </p:cNvSpPr>
          <p:nvPr>
            <p:ph type="sldNum" sz="quarter" idx="1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38157-EAC0-4288-8E31-BCCB50BB48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6" name="Rectangle 13"/>
          <p:cNvSpPr>
            <a:spLocks noGrp="1" noChangeArrowheads="1"/>
          </p:cNvSpPr>
          <p:nvPr>
            <p:ph type="dt" sz="half" idx="1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7" name="Rectangle 14"/>
          <p:cNvSpPr>
            <a:spLocks noGrp="1" noChangeArrowheads="1"/>
          </p:cNvSpPr>
          <p:nvPr>
            <p:ph type="ftr" sz="quarter" idx="1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8" name="Rectangle 15"/>
          <p:cNvSpPr>
            <a:spLocks noGrp="1" noChangeArrowheads="1"/>
          </p:cNvSpPr>
          <p:nvPr>
            <p:ph type="sldNum" sz="quarter" idx="1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0E6D6-72B1-4A42-8DAB-6B36700D4D0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9" name="Rectangle 13"/>
          <p:cNvSpPr>
            <a:spLocks noGrp="1" noChangeArrowheads="1"/>
          </p:cNvSpPr>
          <p:nvPr>
            <p:ph type="dt" sz="half" idx="1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0" name="Rectangle 14"/>
          <p:cNvSpPr>
            <a:spLocks noGrp="1" noChangeArrowheads="1"/>
          </p:cNvSpPr>
          <p:nvPr>
            <p:ph type="ftr" sz="quarter" idx="1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1" name="Rectangle 15"/>
          <p:cNvSpPr>
            <a:spLocks noGrp="1" noChangeArrowheads="1"/>
          </p:cNvSpPr>
          <p:nvPr>
            <p:ph type="sldNum" sz="quarter" idx="1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5309E-921A-44B4-B88B-A7B22408541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2" name="Rectangle 13"/>
          <p:cNvSpPr>
            <a:spLocks noGrp="1" noChangeArrowheads="1"/>
          </p:cNvSpPr>
          <p:nvPr>
            <p:ph type="dt" sz="half" idx="1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3" name="Rectangle 14"/>
          <p:cNvSpPr>
            <a:spLocks noGrp="1" noChangeArrowheads="1"/>
          </p:cNvSpPr>
          <p:nvPr>
            <p:ph type="ftr" sz="quarter" idx="1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4" name="Rectangle 15"/>
          <p:cNvSpPr>
            <a:spLocks noGrp="1" noChangeArrowheads="1"/>
          </p:cNvSpPr>
          <p:nvPr>
            <p:ph type="sldNum" sz="quarter" idx="1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D6DA7-BFB1-4DED-B08D-A1C31658638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5" name="Rectangle 13"/>
          <p:cNvSpPr>
            <a:spLocks noGrp="1" noChangeArrowheads="1"/>
          </p:cNvSpPr>
          <p:nvPr>
            <p:ph type="dt" sz="half" idx="1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6" name="Rectangle 14"/>
          <p:cNvSpPr>
            <a:spLocks noGrp="1" noChangeArrowheads="1"/>
          </p:cNvSpPr>
          <p:nvPr>
            <p:ph type="ftr" sz="quarter" idx="1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7" name="Rectangle 15"/>
          <p:cNvSpPr>
            <a:spLocks noGrp="1" noChangeArrowheads="1"/>
          </p:cNvSpPr>
          <p:nvPr>
            <p:ph type="sldNum" sz="quarter" idx="12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EDE7B-FD48-44D4-84D0-A7AD805976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8" name="Rectangle 13"/>
          <p:cNvSpPr>
            <a:spLocks noGrp="1" noChangeArrowheads="1"/>
          </p:cNvSpPr>
          <p:nvPr>
            <p:ph type="dt" sz="half" idx="12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9" name="Rectangle 14"/>
          <p:cNvSpPr>
            <a:spLocks noGrp="1" noChangeArrowheads="1"/>
          </p:cNvSpPr>
          <p:nvPr>
            <p:ph type="ftr" sz="quarter" idx="12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0" name="Rectangle 15"/>
          <p:cNvSpPr>
            <a:spLocks noGrp="1" noChangeArrowheads="1"/>
          </p:cNvSpPr>
          <p:nvPr>
            <p:ph type="sldNum" sz="quarter" idx="12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C2257-C1E8-4D77-AE5B-E7892FF200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1" name="Rectangle 13"/>
          <p:cNvSpPr>
            <a:spLocks noGrp="1" noChangeArrowheads="1"/>
          </p:cNvSpPr>
          <p:nvPr>
            <p:ph type="dt" sz="half" idx="12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" name="Rectangle 14"/>
          <p:cNvSpPr>
            <a:spLocks noGrp="1" noChangeArrowheads="1"/>
          </p:cNvSpPr>
          <p:nvPr>
            <p:ph type="ftr" sz="quarter" idx="12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3" name="Rectangle 15"/>
          <p:cNvSpPr>
            <a:spLocks noGrp="1" noChangeArrowheads="1"/>
          </p:cNvSpPr>
          <p:nvPr>
            <p:ph type="sldNum" sz="quarter" idx="12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379A6-37E2-4758-9618-F4BA5D40254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4" name="Rectangle 13"/>
          <p:cNvSpPr>
            <a:spLocks noGrp="1" noChangeArrowheads="1"/>
          </p:cNvSpPr>
          <p:nvPr>
            <p:ph type="dt" sz="half" idx="13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5" name="Rectangle 14"/>
          <p:cNvSpPr>
            <a:spLocks noGrp="1" noChangeArrowheads="1"/>
          </p:cNvSpPr>
          <p:nvPr>
            <p:ph type="ftr" sz="quarter" idx="13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6" name="Rectangle 15"/>
          <p:cNvSpPr>
            <a:spLocks noGrp="1" noChangeArrowheads="1"/>
          </p:cNvSpPr>
          <p:nvPr>
            <p:ph type="sldNum" sz="quarter" idx="13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9A39E-E6C9-4D09-A3A6-3F6441E5C60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7" name="Rectangle 13"/>
          <p:cNvSpPr>
            <a:spLocks noGrp="1" noChangeArrowheads="1"/>
          </p:cNvSpPr>
          <p:nvPr>
            <p:ph type="dt" sz="half" idx="13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8" name="Rectangle 14"/>
          <p:cNvSpPr>
            <a:spLocks noGrp="1" noChangeArrowheads="1"/>
          </p:cNvSpPr>
          <p:nvPr>
            <p:ph type="ftr" sz="quarter" idx="13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9" name="Rectangle 15"/>
          <p:cNvSpPr>
            <a:spLocks noGrp="1" noChangeArrowheads="1"/>
          </p:cNvSpPr>
          <p:nvPr>
            <p:ph type="sldNum" sz="quarter" idx="13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EDFF9-D6CF-43F9-ACB4-9707C6F5A0C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0" name="Rectangle 13"/>
          <p:cNvSpPr>
            <a:spLocks noGrp="1" noChangeArrowheads="1"/>
          </p:cNvSpPr>
          <p:nvPr>
            <p:ph type="dt" sz="half" idx="13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" name="Rectangle 14"/>
          <p:cNvSpPr>
            <a:spLocks noGrp="1" noChangeArrowheads="1"/>
          </p:cNvSpPr>
          <p:nvPr>
            <p:ph type="ftr" sz="quarter" idx="13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2" name="Rectangle 15"/>
          <p:cNvSpPr>
            <a:spLocks noGrp="1" noChangeArrowheads="1"/>
          </p:cNvSpPr>
          <p:nvPr>
            <p:ph type="sldNum" sz="quarter" idx="13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529D1-318B-412D-AF39-38183E3C60B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3" name="Rectangle 13"/>
          <p:cNvSpPr>
            <a:spLocks noGrp="1" noChangeArrowheads="1"/>
          </p:cNvSpPr>
          <p:nvPr>
            <p:ph type="dt" sz="half" idx="13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4" name="Rectangle 14"/>
          <p:cNvSpPr>
            <a:spLocks noGrp="1" noChangeArrowheads="1"/>
          </p:cNvSpPr>
          <p:nvPr>
            <p:ph type="ftr" sz="quarter" idx="14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5" name="Rectangle 15"/>
          <p:cNvSpPr>
            <a:spLocks noGrp="1" noChangeArrowheads="1"/>
          </p:cNvSpPr>
          <p:nvPr>
            <p:ph type="sldNum" sz="quarter" idx="14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F8452-5F23-4387-AB2C-4E0E1E7C2C5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6" name="Rectangle 13"/>
          <p:cNvSpPr>
            <a:spLocks noGrp="1" noChangeArrowheads="1"/>
          </p:cNvSpPr>
          <p:nvPr>
            <p:ph type="dt" sz="half" idx="14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7" name="Rectangle 14"/>
          <p:cNvSpPr>
            <a:spLocks noGrp="1" noChangeArrowheads="1"/>
          </p:cNvSpPr>
          <p:nvPr>
            <p:ph type="ftr" sz="quarter" idx="14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8" name="Rectangle 15"/>
          <p:cNvSpPr>
            <a:spLocks noGrp="1" noChangeArrowheads="1"/>
          </p:cNvSpPr>
          <p:nvPr>
            <p:ph type="sldNum" sz="quarter" idx="14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EABF4-E403-4E14-AFAB-800356165A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9" name="Rectangle 13"/>
          <p:cNvSpPr>
            <a:spLocks noGrp="1" noChangeArrowheads="1"/>
          </p:cNvSpPr>
          <p:nvPr>
            <p:ph type="dt" sz="half" idx="14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0" name="Rectangle 14"/>
          <p:cNvSpPr>
            <a:spLocks noGrp="1" noChangeArrowheads="1"/>
          </p:cNvSpPr>
          <p:nvPr>
            <p:ph type="ftr" sz="quarter" idx="14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" name="Rectangle 15"/>
          <p:cNvSpPr>
            <a:spLocks noGrp="1" noChangeArrowheads="1"/>
          </p:cNvSpPr>
          <p:nvPr>
            <p:ph type="sldNum" sz="quarter" idx="14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1E47A-B2D0-4010-AFD1-DDD1B10B82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2" name="Rectangle 13"/>
          <p:cNvSpPr>
            <a:spLocks noGrp="1" noChangeArrowheads="1"/>
          </p:cNvSpPr>
          <p:nvPr>
            <p:ph type="dt" sz="half" idx="14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" name="Rectangle 14"/>
          <p:cNvSpPr>
            <a:spLocks noGrp="1" noChangeArrowheads="1"/>
          </p:cNvSpPr>
          <p:nvPr>
            <p:ph type="ftr" sz="quarter" idx="14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4" name="Rectangle 15"/>
          <p:cNvSpPr>
            <a:spLocks noGrp="1" noChangeArrowheads="1"/>
          </p:cNvSpPr>
          <p:nvPr>
            <p:ph type="sldNum" sz="quarter" idx="15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84688-3B3A-4EDD-A0C0-A710934DD5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5" name="Rectangle 13"/>
          <p:cNvSpPr>
            <a:spLocks noGrp="1" noChangeArrowheads="1"/>
          </p:cNvSpPr>
          <p:nvPr>
            <p:ph type="dt" sz="half" idx="15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6" name="Rectangle 14"/>
          <p:cNvSpPr>
            <a:spLocks noGrp="1" noChangeArrowheads="1"/>
          </p:cNvSpPr>
          <p:nvPr>
            <p:ph type="ftr" sz="quarter" idx="15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7" name="Rectangle 15"/>
          <p:cNvSpPr>
            <a:spLocks noGrp="1" noChangeArrowheads="1"/>
          </p:cNvSpPr>
          <p:nvPr>
            <p:ph type="sldNum" sz="quarter" idx="15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3A8CF-C069-42D6-B044-4592D7C92E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8" name="Rectangle 13"/>
          <p:cNvSpPr>
            <a:spLocks noGrp="1" noChangeArrowheads="1"/>
          </p:cNvSpPr>
          <p:nvPr>
            <p:ph type="dt" sz="half" idx="15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9" name="Rectangle 14"/>
          <p:cNvSpPr>
            <a:spLocks noGrp="1" noChangeArrowheads="1"/>
          </p:cNvSpPr>
          <p:nvPr>
            <p:ph type="ftr" sz="quarter" idx="15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0" name="Rectangle 15"/>
          <p:cNvSpPr>
            <a:spLocks noGrp="1" noChangeArrowheads="1"/>
          </p:cNvSpPr>
          <p:nvPr>
            <p:ph type="sldNum" sz="quarter" idx="15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2AE4C-DE36-404D-A249-53C1F01834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1" name="Rectangle 13"/>
          <p:cNvSpPr>
            <a:spLocks noGrp="1" noChangeArrowheads="1"/>
          </p:cNvSpPr>
          <p:nvPr>
            <p:ph type="dt" sz="half" idx="15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2" name="Rectangle 14"/>
          <p:cNvSpPr>
            <a:spLocks noGrp="1" noChangeArrowheads="1"/>
          </p:cNvSpPr>
          <p:nvPr>
            <p:ph type="ftr" sz="quarter" idx="15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" name="Rectangle 15"/>
          <p:cNvSpPr>
            <a:spLocks noGrp="1" noChangeArrowheads="1"/>
          </p:cNvSpPr>
          <p:nvPr>
            <p:ph type="sldNum" sz="quarter" idx="15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35C94-0223-4A3F-A660-DA7B66DEDE7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4" name="Rectangle 13"/>
          <p:cNvSpPr>
            <a:spLocks noGrp="1" noChangeArrowheads="1"/>
          </p:cNvSpPr>
          <p:nvPr>
            <p:ph type="dt" sz="half" idx="16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5" name="Rectangle 14"/>
          <p:cNvSpPr>
            <a:spLocks noGrp="1" noChangeArrowheads="1"/>
          </p:cNvSpPr>
          <p:nvPr>
            <p:ph type="ftr" sz="quarter" idx="16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6" name="Rectangle 15"/>
          <p:cNvSpPr>
            <a:spLocks noGrp="1" noChangeArrowheads="1"/>
          </p:cNvSpPr>
          <p:nvPr>
            <p:ph type="sldNum" sz="quarter" idx="16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671C26-4350-4B8A-9E10-BF08008F87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7" name="Rectangle 13"/>
          <p:cNvSpPr>
            <a:spLocks noGrp="1" noChangeArrowheads="1"/>
          </p:cNvSpPr>
          <p:nvPr>
            <p:ph type="dt" sz="half" idx="16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8" name="Rectangle 14"/>
          <p:cNvSpPr>
            <a:spLocks noGrp="1" noChangeArrowheads="1"/>
          </p:cNvSpPr>
          <p:nvPr>
            <p:ph type="ftr" sz="quarter" idx="16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9" name="Rectangle 15"/>
          <p:cNvSpPr>
            <a:spLocks noGrp="1" noChangeArrowheads="1"/>
          </p:cNvSpPr>
          <p:nvPr>
            <p:ph type="sldNum" sz="quarter" idx="16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C411B-B8E7-4279-B78B-0B3DCF99745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0" name="Rectangle 13"/>
          <p:cNvSpPr>
            <a:spLocks noGrp="1" noChangeArrowheads="1"/>
          </p:cNvSpPr>
          <p:nvPr>
            <p:ph type="dt" sz="half" idx="16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1" name="Rectangle 14"/>
          <p:cNvSpPr>
            <a:spLocks noGrp="1" noChangeArrowheads="1"/>
          </p:cNvSpPr>
          <p:nvPr>
            <p:ph type="ftr" sz="quarter" idx="16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2" name="Rectangle 15"/>
          <p:cNvSpPr>
            <a:spLocks noGrp="1" noChangeArrowheads="1"/>
          </p:cNvSpPr>
          <p:nvPr>
            <p:ph type="sldNum" sz="quarter" idx="16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1F752-1336-43F6-B29D-2AF79972F2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3" name="Rectangle 13"/>
          <p:cNvSpPr>
            <a:spLocks noGrp="1" noChangeArrowheads="1"/>
          </p:cNvSpPr>
          <p:nvPr>
            <p:ph type="dt" sz="half" idx="16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4" name="Rectangle 14"/>
          <p:cNvSpPr>
            <a:spLocks noGrp="1" noChangeArrowheads="1"/>
          </p:cNvSpPr>
          <p:nvPr>
            <p:ph type="ftr" sz="quarter" idx="17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" name="Rectangle 15"/>
          <p:cNvSpPr>
            <a:spLocks noGrp="1" noChangeArrowheads="1"/>
          </p:cNvSpPr>
          <p:nvPr>
            <p:ph type="sldNum" sz="quarter" idx="17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AD83B-A085-4A70-AF3D-BAC52CBC169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6" name="Rectangle 13"/>
          <p:cNvSpPr>
            <a:spLocks noGrp="1" noChangeArrowheads="1"/>
          </p:cNvSpPr>
          <p:nvPr>
            <p:ph type="dt" sz="half" idx="17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7" name="Rectangle 14"/>
          <p:cNvSpPr>
            <a:spLocks noGrp="1" noChangeArrowheads="1"/>
          </p:cNvSpPr>
          <p:nvPr>
            <p:ph type="ftr" sz="quarter" idx="17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8" name="Rectangle 15"/>
          <p:cNvSpPr>
            <a:spLocks noGrp="1" noChangeArrowheads="1"/>
          </p:cNvSpPr>
          <p:nvPr>
            <p:ph type="sldNum" sz="quarter" idx="17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683ED-D252-4723-B5D1-B3E90D8A99D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9" name="Rectangle 13"/>
          <p:cNvSpPr>
            <a:spLocks noGrp="1" noChangeArrowheads="1"/>
          </p:cNvSpPr>
          <p:nvPr>
            <p:ph type="dt" sz="half" idx="17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0" name="Rectangle 14"/>
          <p:cNvSpPr>
            <a:spLocks noGrp="1" noChangeArrowheads="1"/>
          </p:cNvSpPr>
          <p:nvPr>
            <p:ph type="ftr" sz="quarter" idx="17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1" name="Rectangle 15"/>
          <p:cNvSpPr>
            <a:spLocks noGrp="1" noChangeArrowheads="1"/>
          </p:cNvSpPr>
          <p:nvPr>
            <p:ph type="sldNum" sz="quarter" idx="17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3B25E-999F-4608-A026-7DBF5EDDAF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2" name="Rectangle 13"/>
          <p:cNvSpPr>
            <a:spLocks noGrp="1" noChangeArrowheads="1"/>
          </p:cNvSpPr>
          <p:nvPr>
            <p:ph type="dt" sz="half" idx="17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3" name="Rectangle 14"/>
          <p:cNvSpPr>
            <a:spLocks noGrp="1" noChangeArrowheads="1"/>
          </p:cNvSpPr>
          <p:nvPr>
            <p:ph type="ftr" sz="quarter" idx="17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" name="Rectangle 15"/>
          <p:cNvSpPr>
            <a:spLocks noGrp="1" noChangeArrowheads="1"/>
          </p:cNvSpPr>
          <p:nvPr>
            <p:ph type="sldNum" sz="quarter" idx="18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F89F2-7EA2-4FC1-A7B6-B1D2BCFB07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5" name="Rectangle 13"/>
          <p:cNvSpPr>
            <a:spLocks noGrp="1" noChangeArrowheads="1"/>
          </p:cNvSpPr>
          <p:nvPr>
            <p:ph type="dt" sz="half" idx="18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6" name="Rectangle 14"/>
          <p:cNvSpPr>
            <a:spLocks noGrp="1" noChangeArrowheads="1"/>
          </p:cNvSpPr>
          <p:nvPr>
            <p:ph type="ftr" sz="quarter" idx="18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7" name="Rectangle 15"/>
          <p:cNvSpPr>
            <a:spLocks noGrp="1" noChangeArrowheads="1"/>
          </p:cNvSpPr>
          <p:nvPr>
            <p:ph type="sldNum" sz="quarter" idx="18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C3E79-5793-44AE-B632-87F1A8E5379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8" name="Rectangle 13"/>
          <p:cNvSpPr>
            <a:spLocks noGrp="1" noChangeArrowheads="1"/>
          </p:cNvSpPr>
          <p:nvPr>
            <p:ph type="dt" sz="half" idx="18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9" name="Rectangle 14"/>
          <p:cNvSpPr>
            <a:spLocks noGrp="1" noChangeArrowheads="1"/>
          </p:cNvSpPr>
          <p:nvPr>
            <p:ph type="ftr" sz="quarter" idx="18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0" name="Rectangle 15"/>
          <p:cNvSpPr>
            <a:spLocks noGrp="1" noChangeArrowheads="1"/>
          </p:cNvSpPr>
          <p:nvPr>
            <p:ph type="sldNum" sz="quarter" idx="18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DD3AA-695B-4700-A732-89A9BE218A3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1" name="Rectangle 13"/>
          <p:cNvSpPr>
            <a:spLocks noGrp="1" noChangeArrowheads="1"/>
          </p:cNvSpPr>
          <p:nvPr>
            <p:ph type="dt" sz="half" idx="18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2" name="Rectangle 14"/>
          <p:cNvSpPr>
            <a:spLocks noGrp="1" noChangeArrowheads="1"/>
          </p:cNvSpPr>
          <p:nvPr>
            <p:ph type="ftr" sz="quarter" idx="18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3" name="Rectangle 15"/>
          <p:cNvSpPr>
            <a:spLocks noGrp="1" noChangeArrowheads="1"/>
          </p:cNvSpPr>
          <p:nvPr>
            <p:ph type="sldNum" sz="quarter" idx="18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E392-E425-4998-8C95-9E9D99CEABF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4" name="Rectangle 13"/>
          <p:cNvSpPr>
            <a:spLocks noGrp="1" noChangeArrowheads="1"/>
          </p:cNvSpPr>
          <p:nvPr>
            <p:ph type="dt" sz="half" idx="19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5" name="Rectangle 14"/>
          <p:cNvSpPr>
            <a:spLocks noGrp="1" noChangeArrowheads="1"/>
          </p:cNvSpPr>
          <p:nvPr>
            <p:ph type="ftr" sz="quarter" idx="19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6" name="Rectangle 15"/>
          <p:cNvSpPr>
            <a:spLocks noGrp="1" noChangeArrowheads="1"/>
          </p:cNvSpPr>
          <p:nvPr>
            <p:ph type="sldNum" sz="quarter" idx="19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338C4-DD2E-4898-A55A-5A5EB13400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7" name="Rectangle 13"/>
          <p:cNvSpPr>
            <a:spLocks noGrp="1" noChangeArrowheads="1"/>
          </p:cNvSpPr>
          <p:nvPr>
            <p:ph type="dt" sz="half" idx="19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8" name="Rectangle 14"/>
          <p:cNvSpPr>
            <a:spLocks noGrp="1" noChangeArrowheads="1"/>
          </p:cNvSpPr>
          <p:nvPr>
            <p:ph type="ftr" sz="quarter" idx="19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9" name="Rectangle 15"/>
          <p:cNvSpPr>
            <a:spLocks noGrp="1" noChangeArrowheads="1"/>
          </p:cNvSpPr>
          <p:nvPr>
            <p:ph type="sldNum" sz="quarter" idx="19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CC845-7218-4EAE-86A2-CF4FA49F75F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0" name="Rectangle 13"/>
          <p:cNvSpPr>
            <a:spLocks noGrp="1" noChangeArrowheads="1"/>
          </p:cNvSpPr>
          <p:nvPr>
            <p:ph type="dt" sz="half" idx="19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1" name="Rectangle 14"/>
          <p:cNvSpPr>
            <a:spLocks noGrp="1" noChangeArrowheads="1"/>
          </p:cNvSpPr>
          <p:nvPr>
            <p:ph type="ftr" sz="quarter" idx="19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2" name="Rectangle 15"/>
          <p:cNvSpPr>
            <a:spLocks noGrp="1" noChangeArrowheads="1"/>
          </p:cNvSpPr>
          <p:nvPr>
            <p:ph type="sldNum" sz="quarter" idx="19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4B442-D0F4-49C0-9A42-894A585671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3" name="Rectangle 13"/>
          <p:cNvSpPr>
            <a:spLocks noGrp="1" noChangeArrowheads="1"/>
          </p:cNvSpPr>
          <p:nvPr>
            <p:ph type="dt" sz="half" idx="19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" name="Rectangle 14"/>
          <p:cNvSpPr>
            <a:spLocks noGrp="1" noChangeArrowheads="1"/>
          </p:cNvSpPr>
          <p:nvPr>
            <p:ph type="ftr" sz="quarter" idx="20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5" name="Rectangle 15"/>
          <p:cNvSpPr>
            <a:spLocks noGrp="1" noChangeArrowheads="1"/>
          </p:cNvSpPr>
          <p:nvPr>
            <p:ph type="sldNum" sz="quarter" idx="20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9AF69-57D2-444E-A723-E5764CD065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6" name="Rectangle 13"/>
          <p:cNvSpPr>
            <a:spLocks noGrp="1" noChangeArrowheads="1"/>
          </p:cNvSpPr>
          <p:nvPr>
            <p:ph type="dt" sz="half" idx="20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7" name="Rectangle 14"/>
          <p:cNvSpPr>
            <a:spLocks noGrp="1" noChangeArrowheads="1"/>
          </p:cNvSpPr>
          <p:nvPr>
            <p:ph type="ftr" sz="quarter" idx="20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8" name="Rectangle 15"/>
          <p:cNvSpPr>
            <a:spLocks noGrp="1" noChangeArrowheads="1"/>
          </p:cNvSpPr>
          <p:nvPr>
            <p:ph type="sldNum" sz="quarter" idx="20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E0811-0862-4680-8C77-62D302B3997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9" name="Rectangle 13"/>
          <p:cNvSpPr>
            <a:spLocks noGrp="1" noChangeArrowheads="1"/>
          </p:cNvSpPr>
          <p:nvPr>
            <p:ph type="dt" sz="half" idx="20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0" name="Rectangle 14"/>
          <p:cNvSpPr>
            <a:spLocks noGrp="1" noChangeArrowheads="1"/>
          </p:cNvSpPr>
          <p:nvPr>
            <p:ph type="ftr" sz="quarter" idx="20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1" name="Rectangle 15"/>
          <p:cNvSpPr>
            <a:spLocks noGrp="1" noChangeArrowheads="1"/>
          </p:cNvSpPr>
          <p:nvPr>
            <p:ph type="sldNum" sz="quarter" idx="20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2C55B-F67C-41DC-AAC6-476B8D0126F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2" name="Rectangle 13"/>
          <p:cNvSpPr>
            <a:spLocks noGrp="1" noChangeArrowheads="1"/>
          </p:cNvSpPr>
          <p:nvPr>
            <p:ph type="dt" sz="half" idx="20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3" name="Rectangle 14"/>
          <p:cNvSpPr>
            <a:spLocks noGrp="1" noChangeArrowheads="1"/>
          </p:cNvSpPr>
          <p:nvPr>
            <p:ph type="ftr" sz="quarter" idx="20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" name="Rectangle 15"/>
          <p:cNvSpPr>
            <a:spLocks noGrp="1" noChangeArrowheads="1"/>
          </p:cNvSpPr>
          <p:nvPr>
            <p:ph type="sldNum" sz="quarter" idx="2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4DFD8-397C-4C82-86F1-3E4E4873070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5" name="Rectangle 13"/>
          <p:cNvSpPr>
            <a:spLocks noGrp="1" noChangeArrowheads="1"/>
          </p:cNvSpPr>
          <p:nvPr>
            <p:ph type="dt" sz="half" idx="2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" name="Rectangle 14"/>
          <p:cNvSpPr>
            <a:spLocks noGrp="1" noChangeArrowheads="1"/>
          </p:cNvSpPr>
          <p:nvPr>
            <p:ph type="ftr" sz="quarter" idx="2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7" name="Rectangle 15"/>
          <p:cNvSpPr>
            <a:spLocks noGrp="1" noChangeArrowheads="1"/>
          </p:cNvSpPr>
          <p:nvPr>
            <p:ph type="sldNum" sz="quarter" idx="2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A8172-828B-4E8F-B572-D46FB786B4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8" name="Rectangle 13"/>
          <p:cNvSpPr>
            <a:spLocks noGrp="1" noChangeArrowheads="1"/>
          </p:cNvSpPr>
          <p:nvPr>
            <p:ph type="dt" sz="half" idx="2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9" name="Rectangle 14"/>
          <p:cNvSpPr>
            <a:spLocks noGrp="1" noChangeArrowheads="1"/>
          </p:cNvSpPr>
          <p:nvPr>
            <p:ph type="ftr" sz="quarter" idx="2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0" name="Rectangle 15"/>
          <p:cNvSpPr>
            <a:spLocks noGrp="1" noChangeArrowheads="1"/>
          </p:cNvSpPr>
          <p:nvPr>
            <p:ph type="sldNum" sz="quarter" idx="2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9DF2C-77FE-47AE-A54E-EEAE4031F5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1" name="Rectangle 13"/>
          <p:cNvSpPr>
            <a:spLocks noGrp="1" noChangeArrowheads="1"/>
          </p:cNvSpPr>
          <p:nvPr>
            <p:ph type="dt" sz="half" idx="2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2" name="Rectangle 14"/>
          <p:cNvSpPr>
            <a:spLocks noGrp="1" noChangeArrowheads="1"/>
          </p:cNvSpPr>
          <p:nvPr>
            <p:ph type="ftr" sz="quarter" idx="2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3" name="Rectangle 15"/>
          <p:cNvSpPr>
            <a:spLocks noGrp="1" noChangeArrowheads="1"/>
          </p:cNvSpPr>
          <p:nvPr>
            <p:ph type="sldNum" sz="quarter" idx="2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21E8A-A04B-4D38-89CB-7BBDA76986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4" name="Rectangle 13"/>
          <p:cNvSpPr>
            <a:spLocks noGrp="1" noChangeArrowheads="1"/>
          </p:cNvSpPr>
          <p:nvPr>
            <p:ph type="dt" sz="half" idx="2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" name="Rectangle 14"/>
          <p:cNvSpPr>
            <a:spLocks noGrp="1" noChangeArrowheads="1"/>
          </p:cNvSpPr>
          <p:nvPr>
            <p:ph type="ftr" sz="quarter" idx="2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6" name="Rectangle 15"/>
          <p:cNvSpPr>
            <a:spLocks noGrp="1" noChangeArrowheads="1"/>
          </p:cNvSpPr>
          <p:nvPr>
            <p:ph type="sldNum" sz="quarter" idx="2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C9BBB-C6A1-4ADD-A369-DAA228FD3B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91350" y="457200"/>
            <a:ext cx="2076450" cy="4114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457200"/>
            <a:ext cx="6076950" cy="4114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84110-B871-40CE-A50C-028194E885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2C524-6FF3-4F9E-8E3E-A4472C7696E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dt" sz="half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4"/>
          <p:cNvSpPr>
            <a:spLocks noGrp="1" noChangeArrowheads="1"/>
          </p:cNvSpPr>
          <p:nvPr>
            <p:ph type="ftr" sz="quarter" idx="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5"/>
          <p:cNvSpPr>
            <a:spLocks noGrp="1" noChangeArrowheads="1"/>
          </p:cNvSpPr>
          <p:nvPr>
            <p:ph type="sldNum" sz="quarter" idx="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3C2CF-1606-405E-9F49-A801ADDE2D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4A731-22E9-46A2-BA22-55F756543B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" name="Rectangle 13"/>
          <p:cNvSpPr>
            <a:spLocks noGrp="1" noChangeArrowheads="1"/>
          </p:cNvSpPr>
          <p:nvPr>
            <p:ph type="dt" sz="half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Rectangle 14"/>
          <p:cNvSpPr>
            <a:spLocks noGrp="1" noChangeArrowheads="1"/>
          </p:cNvSpPr>
          <p:nvPr>
            <p:ph type="ftr" sz="quarter" idx="2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Rectangle 15"/>
          <p:cNvSpPr>
            <a:spLocks noGrp="1" noChangeArrowheads="1"/>
          </p:cNvSpPr>
          <p:nvPr>
            <p:ph type="sldNum" sz="quarter" idx="2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AE7DC-EA19-40C3-BB20-B48507FA0E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" name="Rectangle 13"/>
          <p:cNvSpPr>
            <a:spLocks noGrp="1" noChangeArrowheads="1"/>
          </p:cNvSpPr>
          <p:nvPr>
            <p:ph type="dt" sz="half" idx="2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4"/>
          <p:cNvSpPr>
            <a:spLocks noGrp="1" noChangeArrowheads="1"/>
          </p:cNvSpPr>
          <p:nvPr>
            <p:ph type="ftr" sz="quarter" idx="2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15"/>
          <p:cNvSpPr>
            <a:spLocks noGrp="1" noChangeArrowheads="1"/>
          </p:cNvSpPr>
          <p:nvPr>
            <p:ph type="sldNum" sz="quarter" idx="2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F606B-7D2E-4FAE-A7B7-47FF9FE01E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2" name="Rectangle 13"/>
          <p:cNvSpPr>
            <a:spLocks noGrp="1" noChangeArrowheads="1"/>
          </p:cNvSpPr>
          <p:nvPr>
            <p:ph type="dt" sz="half" idx="2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Rectangle 14"/>
          <p:cNvSpPr>
            <a:spLocks noGrp="1" noChangeArrowheads="1"/>
          </p:cNvSpPr>
          <p:nvPr>
            <p:ph type="ftr" sz="quarter" idx="2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Rectangle 15"/>
          <p:cNvSpPr>
            <a:spLocks noGrp="1" noChangeArrowheads="1"/>
          </p:cNvSpPr>
          <p:nvPr>
            <p:ph type="sldNum" sz="quarter" idx="3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741E0-D901-4EC4-91E4-CD9AA94645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5" name="Rectangle 13"/>
          <p:cNvSpPr>
            <a:spLocks noGrp="1" noChangeArrowheads="1"/>
          </p:cNvSpPr>
          <p:nvPr>
            <p:ph type="dt" sz="half" idx="3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" name="Rectangle 14"/>
          <p:cNvSpPr>
            <a:spLocks noGrp="1" noChangeArrowheads="1"/>
          </p:cNvSpPr>
          <p:nvPr>
            <p:ph type="ftr" sz="quarter" idx="3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" name="Rectangle 15"/>
          <p:cNvSpPr>
            <a:spLocks noGrp="1" noChangeArrowheads="1"/>
          </p:cNvSpPr>
          <p:nvPr>
            <p:ph type="sldNum" sz="quarter" idx="3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BA950-858F-489A-B270-5616A7C5DC1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8" name="Rectangle 13"/>
          <p:cNvSpPr>
            <a:spLocks noGrp="1" noChangeArrowheads="1"/>
          </p:cNvSpPr>
          <p:nvPr>
            <p:ph type="dt" sz="half" idx="3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14"/>
          <p:cNvSpPr>
            <a:spLocks noGrp="1" noChangeArrowheads="1"/>
          </p:cNvSpPr>
          <p:nvPr>
            <p:ph type="ftr" sz="quarter" idx="3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" name="Rectangle 15"/>
          <p:cNvSpPr>
            <a:spLocks noGrp="1" noChangeArrowheads="1"/>
          </p:cNvSpPr>
          <p:nvPr>
            <p:ph type="sldNum" sz="quarter" idx="3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E41CE-D607-4469-B763-0503ED5A358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1" name="Rectangle 13"/>
          <p:cNvSpPr>
            <a:spLocks noGrp="1" noChangeArrowheads="1"/>
          </p:cNvSpPr>
          <p:nvPr>
            <p:ph type="dt" sz="half" idx="3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" name="Rectangle 14"/>
          <p:cNvSpPr>
            <a:spLocks noGrp="1" noChangeArrowheads="1"/>
          </p:cNvSpPr>
          <p:nvPr>
            <p:ph type="ftr" sz="quarter" idx="3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" name="Rectangle 15"/>
          <p:cNvSpPr>
            <a:spLocks noGrp="1" noChangeArrowheads="1"/>
          </p:cNvSpPr>
          <p:nvPr>
            <p:ph type="sldNum" sz="quarter" idx="3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85D50-7698-4635-BC46-73AB0DA6BC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4" name="Rectangle 13"/>
          <p:cNvSpPr>
            <a:spLocks noGrp="1" noChangeArrowheads="1"/>
          </p:cNvSpPr>
          <p:nvPr>
            <p:ph type="dt" sz="half" idx="4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" name="Rectangle 14"/>
          <p:cNvSpPr>
            <a:spLocks noGrp="1" noChangeArrowheads="1"/>
          </p:cNvSpPr>
          <p:nvPr>
            <p:ph type="ftr" sz="quarter" idx="4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" name="Rectangle 15"/>
          <p:cNvSpPr>
            <a:spLocks noGrp="1" noChangeArrowheads="1"/>
          </p:cNvSpPr>
          <p:nvPr>
            <p:ph type="sldNum" sz="quarter" idx="4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F9210-71CF-4D51-8707-0105D82A25B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7" name="Rectangle 13"/>
          <p:cNvSpPr>
            <a:spLocks noGrp="1" noChangeArrowheads="1"/>
          </p:cNvSpPr>
          <p:nvPr>
            <p:ph type="dt" sz="half" idx="4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" name="Rectangle 14"/>
          <p:cNvSpPr>
            <a:spLocks noGrp="1" noChangeArrowheads="1"/>
          </p:cNvSpPr>
          <p:nvPr>
            <p:ph type="ftr" sz="quarter" idx="4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" name="Rectangle 15"/>
          <p:cNvSpPr>
            <a:spLocks noGrp="1" noChangeArrowheads="1"/>
          </p:cNvSpPr>
          <p:nvPr>
            <p:ph type="sldNum" sz="quarter" idx="4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E00CF-B424-451A-8ADA-F89A40C036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0" name="Rectangle 13"/>
          <p:cNvSpPr>
            <a:spLocks noGrp="1" noChangeArrowheads="1"/>
          </p:cNvSpPr>
          <p:nvPr>
            <p:ph type="dt" sz="half" idx="4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" name="Rectangle 14"/>
          <p:cNvSpPr>
            <a:spLocks noGrp="1" noChangeArrowheads="1"/>
          </p:cNvSpPr>
          <p:nvPr>
            <p:ph type="ftr" sz="quarter" idx="4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2" name="Rectangle 15"/>
          <p:cNvSpPr>
            <a:spLocks noGrp="1" noChangeArrowheads="1"/>
          </p:cNvSpPr>
          <p:nvPr>
            <p:ph type="sldNum" sz="quarter" idx="4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B2ED5-4FC2-478E-A7CF-7BA98A03727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3" name="Rectangle 13"/>
          <p:cNvSpPr>
            <a:spLocks noGrp="1" noChangeArrowheads="1"/>
          </p:cNvSpPr>
          <p:nvPr>
            <p:ph type="dt" sz="half" idx="4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" name="Rectangle 14"/>
          <p:cNvSpPr>
            <a:spLocks noGrp="1" noChangeArrowheads="1"/>
          </p:cNvSpPr>
          <p:nvPr>
            <p:ph type="ftr" sz="quarter" idx="5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15"/>
          <p:cNvSpPr>
            <a:spLocks noGrp="1" noChangeArrowheads="1"/>
          </p:cNvSpPr>
          <p:nvPr>
            <p:ph type="sldNum" sz="quarter" idx="5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F065E-EBDB-45BE-9DC5-6EF25437C0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6" name="Rectangle 13"/>
          <p:cNvSpPr>
            <a:spLocks noGrp="1" noChangeArrowheads="1"/>
          </p:cNvSpPr>
          <p:nvPr>
            <p:ph type="dt" sz="half" idx="5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14"/>
          <p:cNvSpPr>
            <a:spLocks noGrp="1" noChangeArrowheads="1"/>
          </p:cNvSpPr>
          <p:nvPr>
            <p:ph type="ftr" sz="quarter" idx="5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15"/>
          <p:cNvSpPr>
            <a:spLocks noGrp="1" noChangeArrowheads="1"/>
          </p:cNvSpPr>
          <p:nvPr>
            <p:ph type="sldNum" sz="quarter" idx="5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B82D-BF02-4281-8B87-5CEF6160CEC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9" name="Rectangle 13"/>
          <p:cNvSpPr>
            <a:spLocks noGrp="1" noChangeArrowheads="1"/>
          </p:cNvSpPr>
          <p:nvPr>
            <p:ph type="dt" sz="half" idx="5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" name="Rectangle 14"/>
          <p:cNvSpPr>
            <a:spLocks noGrp="1" noChangeArrowheads="1"/>
          </p:cNvSpPr>
          <p:nvPr>
            <p:ph type="ftr" sz="quarter" idx="5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" name="Rectangle 15"/>
          <p:cNvSpPr>
            <a:spLocks noGrp="1" noChangeArrowheads="1"/>
          </p:cNvSpPr>
          <p:nvPr>
            <p:ph type="sldNum" sz="quarter" idx="5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BEFC5-833C-473E-8330-F6135C9AD5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2" name="Rectangle 13"/>
          <p:cNvSpPr>
            <a:spLocks noGrp="1" noChangeArrowheads="1"/>
          </p:cNvSpPr>
          <p:nvPr>
            <p:ph type="dt" sz="half" idx="5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" name="Rectangle 14"/>
          <p:cNvSpPr>
            <a:spLocks noGrp="1" noChangeArrowheads="1"/>
          </p:cNvSpPr>
          <p:nvPr>
            <p:ph type="ftr" sz="quarter" idx="5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" name="Rectangle 15"/>
          <p:cNvSpPr>
            <a:spLocks noGrp="1" noChangeArrowheads="1"/>
          </p:cNvSpPr>
          <p:nvPr>
            <p:ph type="sldNum" sz="quarter" idx="6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47E4C-781E-46E8-A735-B9267DDF6B5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5" name="Rectangle 13"/>
          <p:cNvSpPr>
            <a:spLocks noGrp="1" noChangeArrowheads="1"/>
          </p:cNvSpPr>
          <p:nvPr>
            <p:ph type="dt" sz="half" idx="6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" name="Rectangle 14"/>
          <p:cNvSpPr>
            <a:spLocks noGrp="1" noChangeArrowheads="1"/>
          </p:cNvSpPr>
          <p:nvPr>
            <p:ph type="ftr" sz="quarter" idx="6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7" name="Rectangle 15"/>
          <p:cNvSpPr>
            <a:spLocks noGrp="1" noChangeArrowheads="1"/>
          </p:cNvSpPr>
          <p:nvPr>
            <p:ph type="sldNum" sz="quarter" idx="6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73C93-168A-4BF1-BDC3-BEF5CC6811D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8" name="Rectangle 13"/>
          <p:cNvSpPr>
            <a:spLocks noGrp="1" noChangeArrowheads="1"/>
          </p:cNvSpPr>
          <p:nvPr>
            <p:ph type="dt" sz="half" idx="6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9" name="Rectangle 14"/>
          <p:cNvSpPr>
            <a:spLocks noGrp="1" noChangeArrowheads="1"/>
          </p:cNvSpPr>
          <p:nvPr>
            <p:ph type="ftr" sz="quarter" idx="6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" name="Rectangle 15"/>
          <p:cNvSpPr>
            <a:spLocks noGrp="1" noChangeArrowheads="1"/>
          </p:cNvSpPr>
          <p:nvPr>
            <p:ph type="sldNum" sz="quarter" idx="6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A2A31-0670-4DA0-94A0-925373EF35F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1" name="Rectangle 13"/>
          <p:cNvSpPr>
            <a:spLocks noGrp="1" noChangeArrowheads="1"/>
          </p:cNvSpPr>
          <p:nvPr>
            <p:ph type="dt" sz="half" idx="6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2" name="Rectangle 14"/>
          <p:cNvSpPr>
            <a:spLocks noGrp="1" noChangeArrowheads="1"/>
          </p:cNvSpPr>
          <p:nvPr>
            <p:ph type="ftr" sz="quarter" idx="6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3" name="Rectangle 15"/>
          <p:cNvSpPr>
            <a:spLocks noGrp="1" noChangeArrowheads="1"/>
          </p:cNvSpPr>
          <p:nvPr>
            <p:ph type="sldNum" sz="quarter" idx="6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5736C-220E-49B2-B69D-FFE24B3FE7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4" name="Rectangle 13"/>
          <p:cNvSpPr>
            <a:spLocks noGrp="1" noChangeArrowheads="1"/>
          </p:cNvSpPr>
          <p:nvPr>
            <p:ph type="dt" sz="half" idx="7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" name="Rectangle 14"/>
          <p:cNvSpPr>
            <a:spLocks noGrp="1" noChangeArrowheads="1"/>
          </p:cNvSpPr>
          <p:nvPr>
            <p:ph type="ftr" sz="quarter" idx="7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6" name="Rectangle 15"/>
          <p:cNvSpPr>
            <a:spLocks noGrp="1" noChangeArrowheads="1"/>
          </p:cNvSpPr>
          <p:nvPr>
            <p:ph type="sldNum" sz="quarter" idx="7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BDD49-02E7-40E9-94D8-ACB50495AE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7" name="Rectangle 13"/>
          <p:cNvSpPr>
            <a:spLocks noGrp="1" noChangeArrowheads="1"/>
          </p:cNvSpPr>
          <p:nvPr>
            <p:ph type="dt" sz="half" idx="7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8" name="Rectangle 14"/>
          <p:cNvSpPr>
            <a:spLocks noGrp="1" noChangeArrowheads="1"/>
          </p:cNvSpPr>
          <p:nvPr>
            <p:ph type="ftr" sz="quarter" idx="7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" name="Rectangle 15"/>
          <p:cNvSpPr>
            <a:spLocks noGrp="1" noChangeArrowheads="1"/>
          </p:cNvSpPr>
          <p:nvPr>
            <p:ph type="sldNum" sz="quarter" idx="7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27F61-C723-4FA5-81DA-5D58CC12F4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0" name="Rectangle 13"/>
          <p:cNvSpPr>
            <a:spLocks noGrp="1" noChangeArrowheads="1"/>
          </p:cNvSpPr>
          <p:nvPr>
            <p:ph type="dt" sz="half" idx="7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" name="Rectangle 14"/>
          <p:cNvSpPr>
            <a:spLocks noGrp="1" noChangeArrowheads="1"/>
          </p:cNvSpPr>
          <p:nvPr>
            <p:ph type="ftr" sz="quarter" idx="7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2" name="Rectangle 15"/>
          <p:cNvSpPr>
            <a:spLocks noGrp="1" noChangeArrowheads="1"/>
          </p:cNvSpPr>
          <p:nvPr>
            <p:ph type="sldNum" sz="quarter" idx="7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182A7-F85E-4CF0-B0BA-64D4B1C933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3" name="Rectangle 13"/>
          <p:cNvSpPr>
            <a:spLocks noGrp="1" noChangeArrowheads="1"/>
          </p:cNvSpPr>
          <p:nvPr>
            <p:ph type="dt" sz="half" idx="7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" name="Rectangle 14"/>
          <p:cNvSpPr>
            <a:spLocks noGrp="1" noChangeArrowheads="1"/>
          </p:cNvSpPr>
          <p:nvPr>
            <p:ph type="ftr" sz="quarter" idx="8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5" name="Rectangle 15"/>
          <p:cNvSpPr>
            <a:spLocks noGrp="1" noChangeArrowheads="1"/>
          </p:cNvSpPr>
          <p:nvPr>
            <p:ph type="sldNum" sz="quarter" idx="8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B9970-364A-4709-9421-7EAB14FD54B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6" name="Rectangle 13"/>
          <p:cNvSpPr>
            <a:spLocks noGrp="1" noChangeArrowheads="1"/>
          </p:cNvSpPr>
          <p:nvPr>
            <p:ph type="dt" sz="half" idx="8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7" name="Rectangle 14"/>
          <p:cNvSpPr>
            <a:spLocks noGrp="1" noChangeArrowheads="1"/>
          </p:cNvSpPr>
          <p:nvPr>
            <p:ph type="ftr" sz="quarter" idx="8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8" name="Rectangle 15"/>
          <p:cNvSpPr>
            <a:spLocks noGrp="1" noChangeArrowheads="1"/>
          </p:cNvSpPr>
          <p:nvPr>
            <p:ph type="sldNum" sz="quarter" idx="8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4A7D4-7229-4347-918C-140C847D4B8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9" name="Rectangle 13"/>
          <p:cNvSpPr>
            <a:spLocks noGrp="1" noChangeArrowheads="1"/>
          </p:cNvSpPr>
          <p:nvPr>
            <p:ph type="dt" sz="half" idx="8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0" name="Rectangle 14"/>
          <p:cNvSpPr>
            <a:spLocks noGrp="1" noChangeArrowheads="1"/>
          </p:cNvSpPr>
          <p:nvPr>
            <p:ph type="ftr" sz="quarter" idx="8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" name="Rectangle 15"/>
          <p:cNvSpPr>
            <a:spLocks noGrp="1" noChangeArrowheads="1"/>
          </p:cNvSpPr>
          <p:nvPr>
            <p:ph type="sldNum" sz="quarter" idx="8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0AC41-88AD-44AD-B856-300730FAE70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2" name="Rectangle 13"/>
          <p:cNvSpPr>
            <a:spLocks noGrp="1" noChangeArrowheads="1"/>
          </p:cNvSpPr>
          <p:nvPr>
            <p:ph type="dt" sz="half" idx="8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3" name="Rectangle 14"/>
          <p:cNvSpPr>
            <a:spLocks noGrp="1" noChangeArrowheads="1"/>
          </p:cNvSpPr>
          <p:nvPr>
            <p:ph type="ftr" sz="quarter" idx="8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4" name="Rectangle 15"/>
          <p:cNvSpPr>
            <a:spLocks noGrp="1" noChangeArrowheads="1"/>
          </p:cNvSpPr>
          <p:nvPr>
            <p:ph type="sldNum" sz="quarter" idx="9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4F57D-3414-4CB9-8425-8D8C6CBDCA5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5" name="Rectangle 13"/>
          <p:cNvSpPr>
            <a:spLocks noGrp="1" noChangeArrowheads="1"/>
          </p:cNvSpPr>
          <p:nvPr>
            <p:ph type="dt" sz="half" idx="9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6" name="Rectangle 14"/>
          <p:cNvSpPr>
            <a:spLocks noGrp="1" noChangeArrowheads="1"/>
          </p:cNvSpPr>
          <p:nvPr>
            <p:ph type="ftr" sz="quarter" idx="9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7" name="Rectangle 15"/>
          <p:cNvSpPr>
            <a:spLocks noGrp="1" noChangeArrowheads="1"/>
          </p:cNvSpPr>
          <p:nvPr>
            <p:ph type="sldNum" sz="quarter" idx="9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5C43D-560E-45CD-8AED-2398C2E28B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8" name="Rectangle 13"/>
          <p:cNvSpPr>
            <a:spLocks noGrp="1" noChangeArrowheads="1"/>
          </p:cNvSpPr>
          <p:nvPr>
            <p:ph type="dt" sz="half" idx="9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" name="Rectangle 14"/>
          <p:cNvSpPr>
            <a:spLocks noGrp="1" noChangeArrowheads="1"/>
          </p:cNvSpPr>
          <p:nvPr>
            <p:ph type="ftr" sz="quarter" idx="9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0" name="Rectangle 15"/>
          <p:cNvSpPr>
            <a:spLocks noGrp="1" noChangeArrowheads="1"/>
          </p:cNvSpPr>
          <p:nvPr>
            <p:ph type="sldNum" sz="quarter" idx="9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E9364-E259-4CE5-AAA0-D337020B9E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1" name="Rectangle 13"/>
          <p:cNvSpPr>
            <a:spLocks noGrp="1" noChangeArrowheads="1"/>
          </p:cNvSpPr>
          <p:nvPr>
            <p:ph type="dt" sz="half" idx="9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" name="Rectangle 14"/>
          <p:cNvSpPr>
            <a:spLocks noGrp="1" noChangeArrowheads="1"/>
          </p:cNvSpPr>
          <p:nvPr>
            <p:ph type="ftr" sz="quarter" idx="9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3" name="Rectangle 15"/>
          <p:cNvSpPr>
            <a:spLocks noGrp="1" noChangeArrowheads="1"/>
          </p:cNvSpPr>
          <p:nvPr>
            <p:ph type="sldNum" sz="quarter" idx="9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7EBC8-2C86-4E58-8A18-9BAEEAFA46C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4" name="Rectangle 13"/>
          <p:cNvSpPr>
            <a:spLocks noGrp="1" noChangeArrowheads="1"/>
          </p:cNvSpPr>
          <p:nvPr>
            <p:ph type="dt" sz="half" idx="10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" name="Rectangle 14"/>
          <p:cNvSpPr>
            <a:spLocks noGrp="1" noChangeArrowheads="1"/>
          </p:cNvSpPr>
          <p:nvPr>
            <p:ph type="ftr" sz="quarter" idx="10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" name="Rectangle 15"/>
          <p:cNvSpPr>
            <a:spLocks noGrp="1" noChangeArrowheads="1"/>
          </p:cNvSpPr>
          <p:nvPr>
            <p:ph type="sldNum" sz="quarter" idx="10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85586-F2D4-4A78-A02A-BFA51C9C36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7" name="Rectangle 13"/>
          <p:cNvSpPr>
            <a:spLocks noGrp="1" noChangeArrowheads="1"/>
          </p:cNvSpPr>
          <p:nvPr>
            <p:ph type="dt" sz="half" idx="10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8" name="Rectangle 14"/>
          <p:cNvSpPr>
            <a:spLocks noGrp="1" noChangeArrowheads="1"/>
          </p:cNvSpPr>
          <p:nvPr>
            <p:ph type="ftr" sz="quarter" idx="10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9" name="Rectangle 15"/>
          <p:cNvSpPr>
            <a:spLocks noGrp="1" noChangeArrowheads="1"/>
          </p:cNvSpPr>
          <p:nvPr>
            <p:ph type="sldNum" sz="quarter" idx="10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22572-E402-4E9B-A513-D10336A74AC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0" name="Rectangle 13"/>
          <p:cNvSpPr>
            <a:spLocks noGrp="1" noChangeArrowheads="1"/>
          </p:cNvSpPr>
          <p:nvPr>
            <p:ph type="dt" sz="half" idx="10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1" name="Rectangle 14"/>
          <p:cNvSpPr>
            <a:spLocks noGrp="1" noChangeArrowheads="1"/>
          </p:cNvSpPr>
          <p:nvPr>
            <p:ph type="ftr" sz="quarter" idx="10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" name="Rectangle 15"/>
          <p:cNvSpPr>
            <a:spLocks noGrp="1" noChangeArrowheads="1"/>
          </p:cNvSpPr>
          <p:nvPr>
            <p:ph type="sldNum" sz="quarter" idx="10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8C89F-1637-4016-98E8-C8D6B29A91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3" name="Rectangle 13"/>
          <p:cNvSpPr>
            <a:spLocks noGrp="1" noChangeArrowheads="1"/>
          </p:cNvSpPr>
          <p:nvPr>
            <p:ph type="dt" sz="half" idx="10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4" name="Rectangle 14"/>
          <p:cNvSpPr>
            <a:spLocks noGrp="1" noChangeArrowheads="1"/>
          </p:cNvSpPr>
          <p:nvPr>
            <p:ph type="ftr" sz="quarter" idx="1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5" name="Rectangle 15"/>
          <p:cNvSpPr>
            <a:spLocks noGrp="1" noChangeArrowheads="1"/>
          </p:cNvSpPr>
          <p:nvPr>
            <p:ph type="sldNum" sz="quarter" idx="1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10963-E941-4009-83F5-B15E52414C2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6" name="Rectangle 13"/>
          <p:cNvSpPr>
            <a:spLocks noGrp="1" noChangeArrowheads="1"/>
          </p:cNvSpPr>
          <p:nvPr>
            <p:ph type="dt" sz="half" idx="1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7" name="Rectangle 14"/>
          <p:cNvSpPr>
            <a:spLocks noGrp="1" noChangeArrowheads="1"/>
          </p:cNvSpPr>
          <p:nvPr>
            <p:ph type="ftr" sz="quarter" idx="1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8" name="Rectangle 15"/>
          <p:cNvSpPr>
            <a:spLocks noGrp="1" noChangeArrowheads="1"/>
          </p:cNvSpPr>
          <p:nvPr>
            <p:ph type="sldNum" sz="quarter" idx="1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FBF95-4C82-4A2C-BD33-8474593929E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9" name="Rectangle 13"/>
          <p:cNvSpPr>
            <a:spLocks noGrp="1" noChangeArrowheads="1"/>
          </p:cNvSpPr>
          <p:nvPr>
            <p:ph type="dt" sz="half" idx="1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0" name="Rectangle 14"/>
          <p:cNvSpPr>
            <a:spLocks noGrp="1" noChangeArrowheads="1"/>
          </p:cNvSpPr>
          <p:nvPr>
            <p:ph type="ftr" sz="quarter" idx="1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1" name="Rectangle 15"/>
          <p:cNvSpPr>
            <a:spLocks noGrp="1" noChangeArrowheads="1"/>
          </p:cNvSpPr>
          <p:nvPr>
            <p:ph type="sldNum" sz="quarter" idx="1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E889B-D8FE-4D20-B03A-10B7865EF16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2" name="Rectangle 13"/>
          <p:cNvSpPr>
            <a:spLocks noGrp="1" noChangeArrowheads="1"/>
          </p:cNvSpPr>
          <p:nvPr>
            <p:ph type="dt" sz="half" idx="1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3" name="Rectangle 14"/>
          <p:cNvSpPr>
            <a:spLocks noGrp="1" noChangeArrowheads="1"/>
          </p:cNvSpPr>
          <p:nvPr>
            <p:ph type="ftr" sz="quarter" idx="1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4" name="Rectangle 15"/>
          <p:cNvSpPr>
            <a:spLocks noGrp="1" noChangeArrowheads="1"/>
          </p:cNvSpPr>
          <p:nvPr>
            <p:ph type="sldNum" sz="quarter" idx="1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A1249-63C4-413F-91F6-9352BF6155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5" name="Rectangle 13"/>
          <p:cNvSpPr>
            <a:spLocks noGrp="1" noChangeArrowheads="1"/>
          </p:cNvSpPr>
          <p:nvPr>
            <p:ph type="dt" sz="half" idx="1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6" name="Rectangle 14"/>
          <p:cNvSpPr>
            <a:spLocks noGrp="1" noChangeArrowheads="1"/>
          </p:cNvSpPr>
          <p:nvPr>
            <p:ph type="ftr" sz="quarter" idx="1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7" name="Rectangle 15"/>
          <p:cNvSpPr>
            <a:spLocks noGrp="1" noChangeArrowheads="1"/>
          </p:cNvSpPr>
          <p:nvPr>
            <p:ph type="sldNum" sz="quarter" idx="12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A32CF-DD2A-430E-9F54-08661D8CBD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8" name="Rectangle 13"/>
          <p:cNvSpPr>
            <a:spLocks noGrp="1" noChangeArrowheads="1"/>
          </p:cNvSpPr>
          <p:nvPr>
            <p:ph type="dt" sz="half" idx="12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9" name="Rectangle 14"/>
          <p:cNvSpPr>
            <a:spLocks noGrp="1" noChangeArrowheads="1"/>
          </p:cNvSpPr>
          <p:nvPr>
            <p:ph type="ftr" sz="quarter" idx="12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0" name="Rectangle 15"/>
          <p:cNvSpPr>
            <a:spLocks noGrp="1" noChangeArrowheads="1"/>
          </p:cNvSpPr>
          <p:nvPr>
            <p:ph type="sldNum" sz="quarter" idx="12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5FF16-75A1-4E0C-B8E4-4A9A24D6F0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1" name="Rectangle 13"/>
          <p:cNvSpPr>
            <a:spLocks noGrp="1" noChangeArrowheads="1"/>
          </p:cNvSpPr>
          <p:nvPr>
            <p:ph type="dt" sz="half" idx="12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" name="Rectangle 14"/>
          <p:cNvSpPr>
            <a:spLocks noGrp="1" noChangeArrowheads="1"/>
          </p:cNvSpPr>
          <p:nvPr>
            <p:ph type="ftr" sz="quarter" idx="12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3" name="Rectangle 15"/>
          <p:cNvSpPr>
            <a:spLocks noGrp="1" noChangeArrowheads="1"/>
          </p:cNvSpPr>
          <p:nvPr>
            <p:ph type="sldNum" sz="quarter" idx="12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67ACD-F160-46E8-8C64-A1129C7EC0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4" name="Rectangle 13"/>
          <p:cNvSpPr>
            <a:spLocks noGrp="1" noChangeArrowheads="1"/>
          </p:cNvSpPr>
          <p:nvPr>
            <p:ph type="dt" sz="half" idx="13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5" name="Rectangle 14"/>
          <p:cNvSpPr>
            <a:spLocks noGrp="1" noChangeArrowheads="1"/>
          </p:cNvSpPr>
          <p:nvPr>
            <p:ph type="ftr" sz="quarter" idx="13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6" name="Rectangle 15"/>
          <p:cNvSpPr>
            <a:spLocks noGrp="1" noChangeArrowheads="1"/>
          </p:cNvSpPr>
          <p:nvPr>
            <p:ph type="sldNum" sz="quarter" idx="13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32FB9-0EB3-47F6-A60E-89F7021A23D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7" name="Rectangle 13"/>
          <p:cNvSpPr>
            <a:spLocks noGrp="1" noChangeArrowheads="1"/>
          </p:cNvSpPr>
          <p:nvPr>
            <p:ph type="dt" sz="half" idx="13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8" name="Rectangle 14"/>
          <p:cNvSpPr>
            <a:spLocks noGrp="1" noChangeArrowheads="1"/>
          </p:cNvSpPr>
          <p:nvPr>
            <p:ph type="ftr" sz="quarter" idx="13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9" name="Rectangle 15"/>
          <p:cNvSpPr>
            <a:spLocks noGrp="1" noChangeArrowheads="1"/>
          </p:cNvSpPr>
          <p:nvPr>
            <p:ph type="sldNum" sz="quarter" idx="13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5FC54-FB29-4D84-B171-0F3BCFF3D7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0" name="Rectangle 13"/>
          <p:cNvSpPr>
            <a:spLocks noGrp="1" noChangeArrowheads="1"/>
          </p:cNvSpPr>
          <p:nvPr>
            <p:ph type="dt" sz="half" idx="13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" name="Rectangle 14"/>
          <p:cNvSpPr>
            <a:spLocks noGrp="1" noChangeArrowheads="1"/>
          </p:cNvSpPr>
          <p:nvPr>
            <p:ph type="ftr" sz="quarter" idx="13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2" name="Rectangle 15"/>
          <p:cNvSpPr>
            <a:spLocks noGrp="1" noChangeArrowheads="1"/>
          </p:cNvSpPr>
          <p:nvPr>
            <p:ph type="sldNum" sz="quarter" idx="13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C51CD-8DAC-4141-9CD3-3B8383EAD3D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3" name="Rectangle 13"/>
          <p:cNvSpPr>
            <a:spLocks noGrp="1" noChangeArrowheads="1"/>
          </p:cNvSpPr>
          <p:nvPr>
            <p:ph type="dt" sz="half" idx="13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4" name="Rectangle 14"/>
          <p:cNvSpPr>
            <a:spLocks noGrp="1" noChangeArrowheads="1"/>
          </p:cNvSpPr>
          <p:nvPr>
            <p:ph type="ftr" sz="quarter" idx="14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5" name="Rectangle 15"/>
          <p:cNvSpPr>
            <a:spLocks noGrp="1" noChangeArrowheads="1"/>
          </p:cNvSpPr>
          <p:nvPr>
            <p:ph type="sldNum" sz="quarter" idx="14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D05A8-A9B9-46F8-A3EF-F18AF48B07F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6" name="Rectangle 13"/>
          <p:cNvSpPr>
            <a:spLocks noGrp="1" noChangeArrowheads="1"/>
          </p:cNvSpPr>
          <p:nvPr>
            <p:ph type="dt" sz="half" idx="14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7" name="Rectangle 14"/>
          <p:cNvSpPr>
            <a:spLocks noGrp="1" noChangeArrowheads="1"/>
          </p:cNvSpPr>
          <p:nvPr>
            <p:ph type="ftr" sz="quarter" idx="14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8" name="Rectangle 15"/>
          <p:cNvSpPr>
            <a:spLocks noGrp="1" noChangeArrowheads="1"/>
          </p:cNvSpPr>
          <p:nvPr>
            <p:ph type="sldNum" sz="quarter" idx="14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AD421-5E55-42E5-90A4-A0D7ACCCD2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9" name="Rectangle 13"/>
          <p:cNvSpPr>
            <a:spLocks noGrp="1" noChangeArrowheads="1"/>
          </p:cNvSpPr>
          <p:nvPr>
            <p:ph type="dt" sz="half" idx="14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0" name="Rectangle 14"/>
          <p:cNvSpPr>
            <a:spLocks noGrp="1" noChangeArrowheads="1"/>
          </p:cNvSpPr>
          <p:nvPr>
            <p:ph type="ftr" sz="quarter" idx="14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" name="Rectangle 15"/>
          <p:cNvSpPr>
            <a:spLocks noGrp="1" noChangeArrowheads="1"/>
          </p:cNvSpPr>
          <p:nvPr>
            <p:ph type="sldNum" sz="quarter" idx="14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8B44A-ECC1-470F-BEFC-1E666517DF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2" name="Rectangle 13"/>
          <p:cNvSpPr>
            <a:spLocks noGrp="1" noChangeArrowheads="1"/>
          </p:cNvSpPr>
          <p:nvPr>
            <p:ph type="dt" sz="half" idx="14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" name="Rectangle 14"/>
          <p:cNvSpPr>
            <a:spLocks noGrp="1" noChangeArrowheads="1"/>
          </p:cNvSpPr>
          <p:nvPr>
            <p:ph type="ftr" sz="quarter" idx="14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4" name="Rectangle 15"/>
          <p:cNvSpPr>
            <a:spLocks noGrp="1" noChangeArrowheads="1"/>
          </p:cNvSpPr>
          <p:nvPr>
            <p:ph type="sldNum" sz="quarter" idx="15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CAA3A-B1BF-47C9-9BB8-26A5C6F915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5" name="Rectangle 13"/>
          <p:cNvSpPr>
            <a:spLocks noGrp="1" noChangeArrowheads="1"/>
          </p:cNvSpPr>
          <p:nvPr>
            <p:ph type="dt" sz="half" idx="15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6" name="Rectangle 14"/>
          <p:cNvSpPr>
            <a:spLocks noGrp="1" noChangeArrowheads="1"/>
          </p:cNvSpPr>
          <p:nvPr>
            <p:ph type="ftr" sz="quarter" idx="15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7" name="Rectangle 15"/>
          <p:cNvSpPr>
            <a:spLocks noGrp="1" noChangeArrowheads="1"/>
          </p:cNvSpPr>
          <p:nvPr>
            <p:ph type="sldNum" sz="quarter" idx="15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9A6A7-D898-4C84-99BF-6E40F890FB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8" name="Rectangle 13"/>
          <p:cNvSpPr>
            <a:spLocks noGrp="1" noChangeArrowheads="1"/>
          </p:cNvSpPr>
          <p:nvPr>
            <p:ph type="dt" sz="half" idx="15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9" name="Rectangle 14"/>
          <p:cNvSpPr>
            <a:spLocks noGrp="1" noChangeArrowheads="1"/>
          </p:cNvSpPr>
          <p:nvPr>
            <p:ph type="ftr" sz="quarter" idx="15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0" name="Rectangle 15"/>
          <p:cNvSpPr>
            <a:spLocks noGrp="1" noChangeArrowheads="1"/>
          </p:cNvSpPr>
          <p:nvPr>
            <p:ph type="sldNum" sz="quarter" idx="15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43B6B-C709-4AA7-893C-4BAF4D81F42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1" name="Rectangle 13"/>
          <p:cNvSpPr>
            <a:spLocks noGrp="1" noChangeArrowheads="1"/>
          </p:cNvSpPr>
          <p:nvPr>
            <p:ph type="dt" sz="half" idx="15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2" name="Rectangle 14"/>
          <p:cNvSpPr>
            <a:spLocks noGrp="1" noChangeArrowheads="1"/>
          </p:cNvSpPr>
          <p:nvPr>
            <p:ph type="ftr" sz="quarter" idx="15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" name="Rectangle 15"/>
          <p:cNvSpPr>
            <a:spLocks noGrp="1" noChangeArrowheads="1"/>
          </p:cNvSpPr>
          <p:nvPr>
            <p:ph type="sldNum" sz="quarter" idx="15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26737-202D-4830-A377-D7100099F18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4" name="Rectangle 13"/>
          <p:cNvSpPr>
            <a:spLocks noGrp="1" noChangeArrowheads="1"/>
          </p:cNvSpPr>
          <p:nvPr>
            <p:ph type="dt" sz="half" idx="16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5" name="Rectangle 14"/>
          <p:cNvSpPr>
            <a:spLocks noGrp="1" noChangeArrowheads="1"/>
          </p:cNvSpPr>
          <p:nvPr>
            <p:ph type="ftr" sz="quarter" idx="16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6" name="Rectangle 15"/>
          <p:cNvSpPr>
            <a:spLocks noGrp="1" noChangeArrowheads="1"/>
          </p:cNvSpPr>
          <p:nvPr>
            <p:ph type="sldNum" sz="quarter" idx="16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DFD41-8FF9-4934-80A1-13175C0717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7" name="Rectangle 13"/>
          <p:cNvSpPr>
            <a:spLocks noGrp="1" noChangeArrowheads="1"/>
          </p:cNvSpPr>
          <p:nvPr>
            <p:ph type="dt" sz="half" idx="16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8" name="Rectangle 14"/>
          <p:cNvSpPr>
            <a:spLocks noGrp="1" noChangeArrowheads="1"/>
          </p:cNvSpPr>
          <p:nvPr>
            <p:ph type="ftr" sz="quarter" idx="16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9" name="Rectangle 15"/>
          <p:cNvSpPr>
            <a:spLocks noGrp="1" noChangeArrowheads="1"/>
          </p:cNvSpPr>
          <p:nvPr>
            <p:ph type="sldNum" sz="quarter" idx="16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5FD56-9835-429E-8CFA-343FE5FB2B4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0" name="Rectangle 13"/>
          <p:cNvSpPr>
            <a:spLocks noGrp="1" noChangeArrowheads="1"/>
          </p:cNvSpPr>
          <p:nvPr>
            <p:ph type="dt" sz="half" idx="16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1" name="Rectangle 14"/>
          <p:cNvSpPr>
            <a:spLocks noGrp="1" noChangeArrowheads="1"/>
          </p:cNvSpPr>
          <p:nvPr>
            <p:ph type="ftr" sz="quarter" idx="16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2" name="Rectangle 15"/>
          <p:cNvSpPr>
            <a:spLocks noGrp="1" noChangeArrowheads="1"/>
          </p:cNvSpPr>
          <p:nvPr>
            <p:ph type="sldNum" sz="quarter" idx="16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1550A-8AAA-4158-B539-BE2A0CFB430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3" name="Rectangle 13"/>
          <p:cNvSpPr>
            <a:spLocks noGrp="1" noChangeArrowheads="1"/>
          </p:cNvSpPr>
          <p:nvPr>
            <p:ph type="dt" sz="half" idx="16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4" name="Rectangle 14"/>
          <p:cNvSpPr>
            <a:spLocks noGrp="1" noChangeArrowheads="1"/>
          </p:cNvSpPr>
          <p:nvPr>
            <p:ph type="ftr" sz="quarter" idx="17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" name="Rectangle 15"/>
          <p:cNvSpPr>
            <a:spLocks noGrp="1" noChangeArrowheads="1"/>
          </p:cNvSpPr>
          <p:nvPr>
            <p:ph type="sldNum" sz="quarter" idx="17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83DA6-4F4A-419A-B8E4-357B47D79EC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6" name="Rectangle 13"/>
          <p:cNvSpPr>
            <a:spLocks noGrp="1" noChangeArrowheads="1"/>
          </p:cNvSpPr>
          <p:nvPr>
            <p:ph type="dt" sz="half" idx="17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7" name="Rectangle 14"/>
          <p:cNvSpPr>
            <a:spLocks noGrp="1" noChangeArrowheads="1"/>
          </p:cNvSpPr>
          <p:nvPr>
            <p:ph type="ftr" sz="quarter" idx="17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8" name="Rectangle 15"/>
          <p:cNvSpPr>
            <a:spLocks noGrp="1" noChangeArrowheads="1"/>
          </p:cNvSpPr>
          <p:nvPr>
            <p:ph type="sldNum" sz="quarter" idx="17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2DC83-B866-4EFD-8437-045B10BCF5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9" name="Rectangle 13"/>
          <p:cNvSpPr>
            <a:spLocks noGrp="1" noChangeArrowheads="1"/>
          </p:cNvSpPr>
          <p:nvPr>
            <p:ph type="dt" sz="half" idx="17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0" name="Rectangle 14"/>
          <p:cNvSpPr>
            <a:spLocks noGrp="1" noChangeArrowheads="1"/>
          </p:cNvSpPr>
          <p:nvPr>
            <p:ph type="ftr" sz="quarter" idx="17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1" name="Rectangle 15"/>
          <p:cNvSpPr>
            <a:spLocks noGrp="1" noChangeArrowheads="1"/>
          </p:cNvSpPr>
          <p:nvPr>
            <p:ph type="sldNum" sz="quarter" idx="17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D1029-4BEF-4273-A83F-2C772F8ECA8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2" name="Rectangle 13"/>
          <p:cNvSpPr>
            <a:spLocks noGrp="1" noChangeArrowheads="1"/>
          </p:cNvSpPr>
          <p:nvPr>
            <p:ph type="dt" sz="half" idx="17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3" name="Rectangle 14"/>
          <p:cNvSpPr>
            <a:spLocks noGrp="1" noChangeArrowheads="1"/>
          </p:cNvSpPr>
          <p:nvPr>
            <p:ph type="ftr" sz="quarter" idx="17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" name="Rectangle 15"/>
          <p:cNvSpPr>
            <a:spLocks noGrp="1" noChangeArrowheads="1"/>
          </p:cNvSpPr>
          <p:nvPr>
            <p:ph type="sldNum" sz="quarter" idx="18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8B358-4945-471A-A5F8-9665F97898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5" name="Rectangle 13"/>
          <p:cNvSpPr>
            <a:spLocks noGrp="1" noChangeArrowheads="1"/>
          </p:cNvSpPr>
          <p:nvPr>
            <p:ph type="dt" sz="half" idx="18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6" name="Rectangle 14"/>
          <p:cNvSpPr>
            <a:spLocks noGrp="1" noChangeArrowheads="1"/>
          </p:cNvSpPr>
          <p:nvPr>
            <p:ph type="ftr" sz="quarter" idx="18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7" name="Rectangle 15"/>
          <p:cNvSpPr>
            <a:spLocks noGrp="1" noChangeArrowheads="1"/>
          </p:cNvSpPr>
          <p:nvPr>
            <p:ph type="sldNum" sz="quarter" idx="18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B3888-E755-42AB-B90F-6CD6D1DADA7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8" name="Rectangle 13"/>
          <p:cNvSpPr>
            <a:spLocks noGrp="1" noChangeArrowheads="1"/>
          </p:cNvSpPr>
          <p:nvPr>
            <p:ph type="dt" sz="half" idx="18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9" name="Rectangle 14"/>
          <p:cNvSpPr>
            <a:spLocks noGrp="1" noChangeArrowheads="1"/>
          </p:cNvSpPr>
          <p:nvPr>
            <p:ph type="ftr" sz="quarter" idx="18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0" name="Rectangle 15"/>
          <p:cNvSpPr>
            <a:spLocks noGrp="1" noChangeArrowheads="1"/>
          </p:cNvSpPr>
          <p:nvPr>
            <p:ph type="sldNum" sz="quarter" idx="18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8F3E3-FB27-4C91-8ACC-BEFBCD94C50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1" name="Rectangle 13"/>
          <p:cNvSpPr>
            <a:spLocks noGrp="1" noChangeArrowheads="1"/>
          </p:cNvSpPr>
          <p:nvPr>
            <p:ph type="dt" sz="half" idx="18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2" name="Rectangle 14"/>
          <p:cNvSpPr>
            <a:spLocks noGrp="1" noChangeArrowheads="1"/>
          </p:cNvSpPr>
          <p:nvPr>
            <p:ph type="ftr" sz="quarter" idx="18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3" name="Rectangle 15"/>
          <p:cNvSpPr>
            <a:spLocks noGrp="1" noChangeArrowheads="1"/>
          </p:cNvSpPr>
          <p:nvPr>
            <p:ph type="sldNum" sz="quarter" idx="18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1723B-758A-41AC-B602-E1C53B122F2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4" name="Rectangle 13"/>
          <p:cNvSpPr>
            <a:spLocks noGrp="1" noChangeArrowheads="1"/>
          </p:cNvSpPr>
          <p:nvPr>
            <p:ph type="dt" sz="half" idx="19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5" name="Rectangle 14"/>
          <p:cNvSpPr>
            <a:spLocks noGrp="1" noChangeArrowheads="1"/>
          </p:cNvSpPr>
          <p:nvPr>
            <p:ph type="ftr" sz="quarter" idx="19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6" name="Rectangle 15"/>
          <p:cNvSpPr>
            <a:spLocks noGrp="1" noChangeArrowheads="1"/>
          </p:cNvSpPr>
          <p:nvPr>
            <p:ph type="sldNum" sz="quarter" idx="19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4D6A8-EEAF-4ABB-9B7B-65CF7477D4A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7" name="Rectangle 13"/>
          <p:cNvSpPr>
            <a:spLocks noGrp="1" noChangeArrowheads="1"/>
          </p:cNvSpPr>
          <p:nvPr>
            <p:ph type="dt" sz="half" idx="19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8" name="Rectangle 14"/>
          <p:cNvSpPr>
            <a:spLocks noGrp="1" noChangeArrowheads="1"/>
          </p:cNvSpPr>
          <p:nvPr>
            <p:ph type="ftr" sz="quarter" idx="19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9" name="Rectangle 15"/>
          <p:cNvSpPr>
            <a:spLocks noGrp="1" noChangeArrowheads="1"/>
          </p:cNvSpPr>
          <p:nvPr>
            <p:ph type="sldNum" sz="quarter" idx="19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3497-4063-4E88-9BEE-04AA177D6A7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0" name="Rectangle 13"/>
          <p:cNvSpPr>
            <a:spLocks noGrp="1" noChangeArrowheads="1"/>
          </p:cNvSpPr>
          <p:nvPr>
            <p:ph type="dt" sz="half" idx="19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1" name="Rectangle 14"/>
          <p:cNvSpPr>
            <a:spLocks noGrp="1" noChangeArrowheads="1"/>
          </p:cNvSpPr>
          <p:nvPr>
            <p:ph type="ftr" sz="quarter" idx="19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2" name="Rectangle 15"/>
          <p:cNvSpPr>
            <a:spLocks noGrp="1" noChangeArrowheads="1"/>
          </p:cNvSpPr>
          <p:nvPr>
            <p:ph type="sldNum" sz="quarter" idx="19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CA6D6-AE34-45D0-AE33-B1EE58934C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3" name="Rectangle 13"/>
          <p:cNvSpPr>
            <a:spLocks noGrp="1" noChangeArrowheads="1"/>
          </p:cNvSpPr>
          <p:nvPr>
            <p:ph type="dt" sz="half" idx="19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" name="Rectangle 14"/>
          <p:cNvSpPr>
            <a:spLocks noGrp="1" noChangeArrowheads="1"/>
          </p:cNvSpPr>
          <p:nvPr>
            <p:ph type="ftr" sz="quarter" idx="20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5" name="Rectangle 15"/>
          <p:cNvSpPr>
            <a:spLocks noGrp="1" noChangeArrowheads="1"/>
          </p:cNvSpPr>
          <p:nvPr>
            <p:ph type="sldNum" sz="quarter" idx="20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477FF-37A5-4360-9F50-B18C0CFE35F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6" name="Rectangle 13"/>
          <p:cNvSpPr>
            <a:spLocks noGrp="1" noChangeArrowheads="1"/>
          </p:cNvSpPr>
          <p:nvPr>
            <p:ph type="dt" sz="half" idx="20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7" name="Rectangle 14"/>
          <p:cNvSpPr>
            <a:spLocks noGrp="1" noChangeArrowheads="1"/>
          </p:cNvSpPr>
          <p:nvPr>
            <p:ph type="ftr" sz="quarter" idx="20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8" name="Rectangle 15"/>
          <p:cNvSpPr>
            <a:spLocks noGrp="1" noChangeArrowheads="1"/>
          </p:cNvSpPr>
          <p:nvPr>
            <p:ph type="sldNum" sz="quarter" idx="20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454D2-6CD5-451E-8454-5B60BBD416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9" name="Rectangle 13"/>
          <p:cNvSpPr>
            <a:spLocks noGrp="1" noChangeArrowheads="1"/>
          </p:cNvSpPr>
          <p:nvPr>
            <p:ph type="dt" sz="half" idx="20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0" name="Rectangle 14"/>
          <p:cNvSpPr>
            <a:spLocks noGrp="1" noChangeArrowheads="1"/>
          </p:cNvSpPr>
          <p:nvPr>
            <p:ph type="ftr" sz="quarter" idx="20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1" name="Rectangle 15"/>
          <p:cNvSpPr>
            <a:spLocks noGrp="1" noChangeArrowheads="1"/>
          </p:cNvSpPr>
          <p:nvPr>
            <p:ph type="sldNum" sz="quarter" idx="20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EA58F-A4ED-4470-A444-4D9239C725E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2" name="Rectangle 13"/>
          <p:cNvSpPr>
            <a:spLocks noGrp="1" noChangeArrowheads="1"/>
          </p:cNvSpPr>
          <p:nvPr>
            <p:ph type="dt" sz="half" idx="20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3" name="Rectangle 14"/>
          <p:cNvSpPr>
            <a:spLocks noGrp="1" noChangeArrowheads="1"/>
          </p:cNvSpPr>
          <p:nvPr>
            <p:ph type="ftr" sz="quarter" idx="20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" name="Rectangle 15"/>
          <p:cNvSpPr>
            <a:spLocks noGrp="1" noChangeArrowheads="1"/>
          </p:cNvSpPr>
          <p:nvPr>
            <p:ph type="sldNum" sz="quarter" idx="2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CFE8D-927D-4B93-9DFF-1DD77D866C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5" name="Rectangle 13"/>
          <p:cNvSpPr>
            <a:spLocks noGrp="1" noChangeArrowheads="1"/>
          </p:cNvSpPr>
          <p:nvPr>
            <p:ph type="dt" sz="half" idx="2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" name="Rectangle 14"/>
          <p:cNvSpPr>
            <a:spLocks noGrp="1" noChangeArrowheads="1"/>
          </p:cNvSpPr>
          <p:nvPr>
            <p:ph type="ftr" sz="quarter" idx="2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7" name="Rectangle 15"/>
          <p:cNvSpPr>
            <a:spLocks noGrp="1" noChangeArrowheads="1"/>
          </p:cNvSpPr>
          <p:nvPr>
            <p:ph type="sldNum" sz="quarter" idx="2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5326F-A4BB-4047-B823-3F6B8B8A40F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8" name="Rectangle 13"/>
          <p:cNvSpPr>
            <a:spLocks noGrp="1" noChangeArrowheads="1"/>
          </p:cNvSpPr>
          <p:nvPr>
            <p:ph type="dt" sz="half" idx="2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9" name="Rectangle 14"/>
          <p:cNvSpPr>
            <a:spLocks noGrp="1" noChangeArrowheads="1"/>
          </p:cNvSpPr>
          <p:nvPr>
            <p:ph type="ftr" sz="quarter" idx="2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0" name="Rectangle 15"/>
          <p:cNvSpPr>
            <a:spLocks noGrp="1" noChangeArrowheads="1"/>
          </p:cNvSpPr>
          <p:nvPr>
            <p:ph type="sldNum" sz="quarter" idx="2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F1730-B5CB-4D4D-B184-ADC85960CBF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1" name="Rectangle 13"/>
          <p:cNvSpPr>
            <a:spLocks noGrp="1" noChangeArrowheads="1"/>
          </p:cNvSpPr>
          <p:nvPr>
            <p:ph type="dt" sz="half" idx="2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2" name="Rectangle 14"/>
          <p:cNvSpPr>
            <a:spLocks noGrp="1" noChangeArrowheads="1"/>
          </p:cNvSpPr>
          <p:nvPr>
            <p:ph type="ftr" sz="quarter" idx="2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3" name="Rectangle 15"/>
          <p:cNvSpPr>
            <a:spLocks noGrp="1" noChangeArrowheads="1"/>
          </p:cNvSpPr>
          <p:nvPr>
            <p:ph type="sldNum" sz="quarter" idx="2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A1CE4-6A07-4483-B2E2-8A45914D2C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4" name="Rectangle 13"/>
          <p:cNvSpPr>
            <a:spLocks noGrp="1" noChangeArrowheads="1"/>
          </p:cNvSpPr>
          <p:nvPr>
            <p:ph type="dt" sz="half" idx="2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" name="Rectangle 14"/>
          <p:cNvSpPr>
            <a:spLocks noGrp="1" noChangeArrowheads="1"/>
          </p:cNvSpPr>
          <p:nvPr>
            <p:ph type="ftr" sz="quarter" idx="2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6" name="Rectangle 15"/>
          <p:cNvSpPr>
            <a:spLocks noGrp="1" noChangeArrowheads="1"/>
          </p:cNvSpPr>
          <p:nvPr>
            <p:ph type="sldNum" sz="quarter" idx="2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A3729-19EE-4A46-9C77-7FBBEB0F18D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B7D64-9654-4ACD-B874-D59AC1577D1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E67BC-A2DC-40E4-BFD8-EFC5378A33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dt" sz="half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5"/>
          <p:cNvSpPr>
            <a:spLocks noGrp="1" noChangeArrowheads="1"/>
          </p:cNvSpPr>
          <p:nvPr>
            <p:ph type="sldNum" sz="quarter" idx="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679C7-009A-491A-861D-7760AAA515C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" name="Rectangle 13"/>
          <p:cNvSpPr>
            <a:spLocks noGrp="1" noChangeArrowheads="1"/>
          </p:cNvSpPr>
          <p:nvPr>
            <p:ph type="dt" sz="half" idx="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4"/>
          <p:cNvSpPr>
            <a:spLocks noGrp="1" noChangeArrowheads="1"/>
          </p:cNvSpPr>
          <p:nvPr>
            <p:ph type="ftr" sz="quarter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5"/>
          <p:cNvSpPr>
            <a:spLocks noGrp="1" noChangeArrowheads="1"/>
          </p:cNvSpPr>
          <p:nvPr>
            <p:ph type="sldNum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DD631-A89D-45A9-8E9D-F61DBF99BE7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" name="Rectangle 13"/>
          <p:cNvSpPr>
            <a:spLocks noGrp="1" noChangeArrowheads="1"/>
          </p:cNvSpPr>
          <p:nvPr>
            <p:ph type="dt" sz="half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ftr" sz="quarter" idx="2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sldNum" sz="quarter" idx="2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1B725-3AD6-4440-AE67-C64A742C571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" name="Rectangle 13"/>
          <p:cNvSpPr>
            <a:spLocks noGrp="1" noChangeArrowheads="1"/>
          </p:cNvSpPr>
          <p:nvPr>
            <p:ph type="dt" sz="half" idx="2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4"/>
          <p:cNvSpPr>
            <a:spLocks noGrp="1" noChangeArrowheads="1"/>
          </p:cNvSpPr>
          <p:nvPr>
            <p:ph type="ftr" sz="quarter" idx="2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5"/>
          <p:cNvSpPr>
            <a:spLocks noGrp="1" noChangeArrowheads="1"/>
          </p:cNvSpPr>
          <p:nvPr>
            <p:ph type="sldNum" sz="quarter" idx="2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29727-6076-4D98-ADDD-D8100CA87A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" name="Rectangle 13"/>
          <p:cNvSpPr>
            <a:spLocks noGrp="1" noChangeArrowheads="1"/>
          </p:cNvSpPr>
          <p:nvPr>
            <p:ph type="dt" sz="half" idx="2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14"/>
          <p:cNvSpPr>
            <a:spLocks noGrp="1" noChangeArrowheads="1"/>
          </p:cNvSpPr>
          <p:nvPr>
            <p:ph type="ftr" sz="quarter" idx="2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Rectangle 15"/>
          <p:cNvSpPr>
            <a:spLocks noGrp="1" noChangeArrowheads="1"/>
          </p:cNvSpPr>
          <p:nvPr>
            <p:ph type="sldNum" sz="quarter" idx="3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9686E-BA8D-4D1C-B3EF-DAD7E9AD89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4" name="Rectangle 13"/>
          <p:cNvSpPr>
            <a:spLocks noGrp="1" noChangeArrowheads="1"/>
          </p:cNvSpPr>
          <p:nvPr>
            <p:ph type="dt" sz="half" idx="3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14"/>
          <p:cNvSpPr>
            <a:spLocks noGrp="1" noChangeArrowheads="1"/>
          </p:cNvSpPr>
          <p:nvPr>
            <p:ph type="ftr" sz="quarter" idx="3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" name="Rectangle 15"/>
          <p:cNvSpPr>
            <a:spLocks noGrp="1" noChangeArrowheads="1"/>
          </p:cNvSpPr>
          <p:nvPr>
            <p:ph type="sldNum" sz="quarter" idx="3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F4BEF-3DF1-4CC2-A5C3-563155764B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7" name="Rectangle 13"/>
          <p:cNvSpPr>
            <a:spLocks noGrp="1" noChangeArrowheads="1"/>
          </p:cNvSpPr>
          <p:nvPr>
            <p:ph type="dt" sz="half" idx="3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14"/>
          <p:cNvSpPr>
            <a:spLocks noGrp="1" noChangeArrowheads="1"/>
          </p:cNvSpPr>
          <p:nvPr>
            <p:ph type="ftr" sz="quarter" idx="3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15"/>
          <p:cNvSpPr>
            <a:spLocks noGrp="1" noChangeArrowheads="1"/>
          </p:cNvSpPr>
          <p:nvPr>
            <p:ph type="sldNum" sz="quarter" idx="3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97392-B9BE-4BE6-800A-9273264A44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0" name="Rectangle 13"/>
          <p:cNvSpPr>
            <a:spLocks noGrp="1" noChangeArrowheads="1"/>
          </p:cNvSpPr>
          <p:nvPr>
            <p:ph type="dt" sz="half" idx="3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" name="Rectangle 14"/>
          <p:cNvSpPr>
            <a:spLocks noGrp="1" noChangeArrowheads="1"/>
          </p:cNvSpPr>
          <p:nvPr>
            <p:ph type="ftr" sz="quarter" idx="3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" name="Rectangle 15"/>
          <p:cNvSpPr>
            <a:spLocks noGrp="1" noChangeArrowheads="1"/>
          </p:cNvSpPr>
          <p:nvPr>
            <p:ph type="sldNum" sz="quarter" idx="3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D2FC2-C86B-47E3-8706-79F07CBCDDC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3" name="Rectangle 13"/>
          <p:cNvSpPr>
            <a:spLocks noGrp="1" noChangeArrowheads="1"/>
          </p:cNvSpPr>
          <p:nvPr>
            <p:ph type="dt" sz="half" idx="4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" name="Rectangle 14"/>
          <p:cNvSpPr>
            <a:spLocks noGrp="1" noChangeArrowheads="1"/>
          </p:cNvSpPr>
          <p:nvPr>
            <p:ph type="ftr" sz="quarter" idx="4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" name="Rectangle 15"/>
          <p:cNvSpPr>
            <a:spLocks noGrp="1" noChangeArrowheads="1"/>
          </p:cNvSpPr>
          <p:nvPr>
            <p:ph type="sldNum" sz="quarter" idx="4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51F08-D902-4A7C-B107-06EB94CDDA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6" name="Rectangle 13"/>
          <p:cNvSpPr>
            <a:spLocks noGrp="1" noChangeArrowheads="1"/>
          </p:cNvSpPr>
          <p:nvPr>
            <p:ph type="dt" sz="half" idx="4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" name="Rectangle 14"/>
          <p:cNvSpPr>
            <a:spLocks noGrp="1" noChangeArrowheads="1"/>
          </p:cNvSpPr>
          <p:nvPr>
            <p:ph type="ftr" sz="quarter" idx="4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" name="Rectangle 15"/>
          <p:cNvSpPr>
            <a:spLocks noGrp="1" noChangeArrowheads="1"/>
          </p:cNvSpPr>
          <p:nvPr>
            <p:ph type="sldNum" sz="quarter" idx="4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7B8BB-D3DF-41EC-90E5-B04546B8823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9" name="Rectangle 13"/>
          <p:cNvSpPr>
            <a:spLocks noGrp="1" noChangeArrowheads="1"/>
          </p:cNvSpPr>
          <p:nvPr>
            <p:ph type="dt" sz="half" idx="4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" name="Rectangle 14"/>
          <p:cNvSpPr>
            <a:spLocks noGrp="1" noChangeArrowheads="1"/>
          </p:cNvSpPr>
          <p:nvPr>
            <p:ph type="ftr" sz="quarter" idx="4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" name="Rectangle 15"/>
          <p:cNvSpPr>
            <a:spLocks noGrp="1" noChangeArrowheads="1"/>
          </p:cNvSpPr>
          <p:nvPr>
            <p:ph type="sldNum" sz="quarter" idx="4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40919-1831-44BE-A64D-1E88BC2C97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2" name="Rectangle 13"/>
          <p:cNvSpPr>
            <a:spLocks noGrp="1" noChangeArrowheads="1"/>
          </p:cNvSpPr>
          <p:nvPr>
            <p:ph type="dt" sz="half" idx="4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" name="Rectangle 14"/>
          <p:cNvSpPr>
            <a:spLocks noGrp="1" noChangeArrowheads="1"/>
          </p:cNvSpPr>
          <p:nvPr>
            <p:ph type="ftr" sz="quarter" idx="5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" name="Rectangle 15"/>
          <p:cNvSpPr>
            <a:spLocks noGrp="1" noChangeArrowheads="1"/>
          </p:cNvSpPr>
          <p:nvPr>
            <p:ph type="sldNum" sz="quarter" idx="5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8CCD3-5BF5-47D8-980F-72AEC171A81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5" name="Rectangle 13"/>
          <p:cNvSpPr>
            <a:spLocks noGrp="1" noChangeArrowheads="1"/>
          </p:cNvSpPr>
          <p:nvPr>
            <p:ph type="dt" sz="half" idx="5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" name="Rectangle 14"/>
          <p:cNvSpPr>
            <a:spLocks noGrp="1" noChangeArrowheads="1"/>
          </p:cNvSpPr>
          <p:nvPr>
            <p:ph type="ftr" sz="quarter" idx="5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15"/>
          <p:cNvSpPr>
            <a:spLocks noGrp="1" noChangeArrowheads="1"/>
          </p:cNvSpPr>
          <p:nvPr>
            <p:ph type="sldNum" sz="quarter" idx="5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83B1D-3949-4B22-A3E9-556E886085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8" name="Rectangle 13"/>
          <p:cNvSpPr>
            <a:spLocks noGrp="1" noChangeArrowheads="1"/>
          </p:cNvSpPr>
          <p:nvPr>
            <p:ph type="dt" sz="half" idx="5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" name="Rectangle 14"/>
          <p:cNvSpPr>
            <a:spLocks noGrp="1" noChangeArrowheads="1"/>
          </p:cNvSpPr>
          <p:nvPr>
            <p:ph type="ftr" sz="quarter" idx="5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" name="Rectangle 15"/>
          <p:cNvSpPr>
            <a:spLocks noGrp="1" noChangeArrowheads="1"/>
          </p:cNvSpPr>
          <p:nvPr>
            <p:ph type="sldNum" sz="quarter" idx="5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278E2-392E-40A1-BD85-20D5DF6BEE4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1" name="Rectangle 13"/>
          <p:cNvSpPr>
            <a:spLocks noGrp="1" noChangeArrowheads="1"/>
          </p:cNvSpPr>
          <p:nvPr>
            <p:ph type="dt" sz="half" idx="5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" name="Rectangle 14"/>
          <p:cNvSpPr>
            <a:spLocks noGrp="1" noChangeArrowheads="1"/>
          </p:cNvSpPr>
          <p:nvPr>
            <p:ph type="ftr" sz="quarter" idx="5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" name="Rectangle 15"/>
          <p:cNvSpPr>
            <a:spLocks noGrp="1" noChangeArrowheads="1"/>
          </p:cNvSpPr>
          <p:nvPr>
            <p:ph type="sldNum" sz="quarter" idx="6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E7243-5454-40CF-A0E9-FF250E5714F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4" name="Rectangle 13"/>
          <p:cNvSpPr>
            <a:spLocks noGrp="1" noChangeArrowheads="1"/>
          </p:cNvSpPr>
          <p:nvPr>
            <p:ph type="dt" sz="half" idx="6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" name="Rectangle 14"/>
          <p:cNvSpPr>
            <a:spLocks noGrp="1" noChangeArrowheads="1"/>
          </p:cNvSpPr>
          <p:nvPr>
            <p:ph type="ftr" sz="quarter" idx="6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" name="Rectangle 15"/>
          <p:cNvSpPr>
            <a:spLocks noGrp="1" noChangeArrowheads="1"/>
          </p:cNvSpPr>
          <p:nvPr>
            <p:ph type="sldNum" sz="quarter" idx="6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32972-4E63-4246-913C-886EC2AF20F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7" name="Rectangle 13"/>
          <p:cNvSpPr>
            <a:spLocks noGrp="1" noChangeArrowheads="1"/>
          </p:cNvSpPr>
          <p:nvPr>
            <p:ph type="dt" sz="half" idx="6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8" name="Rectangle 14"/>
          <p:cNvSpPr>
            <a:spLocks noGrp="1" noChangeArrowheads="1"/>
          </p:cNvSpPr>
          <p:nvPr>
            <p:ph type="ftr" sz="quarter" idx="6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9" name="Rectangle 15"/>
          <p:cNvSpPr>
            <a:spLocks noGrp="1" noChangeArrowheads="1"/>
          </p:cNvSpPr>
          <p:nvPr>
            <p:ph type="sldNum" sz="quarter" idx="6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D49FB-7546-41FB-BE81-9D19F0D6272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0" name="Rectangle 13"/>
          <p:cNvSpPr>
            <a:spLocks noGrp="1" noChangeArrowheads="1"/>
          </p:cNvSpPr>
          <p:nvPr>
            <p:ph type="dt" sz="half" idx="6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" name="Rectangle 14"/>
          <p:cNvSpPr>
            <a:spLocks noGrp="1" noChangeArrowheads="1"/>
          </p:cNvSpPr>
          <p:nvPr>
            <p:ph type="ftr" sz="quarter" idx="6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2" name="Rectangle 15"/>
          <p:cNvSpPr>
            <a:spLocks noGrp="1" noChangeArrowheads="1"/>
          </p:cNvSpPr>
          <p:nvPr>
            <p:ph type="sldNum" sz="quarter" idx="6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E4932-6C29-48CE-8633-FEDFAF8D1B1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3" name="Rectangle 13"/>
          <p:cNvSpPr>
            <a:spLocks noGrp="1" noChangeArrowheads="1"/>
          </p:cNvSpPr>
          <p:nvPr>
            <p:ph type="dt" sz="half" idx="7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" name="Rectangle 14"/>
          <p:cNvSpPr>
            <a:spLocks noGrp="1" noChangeArrowheads="1"/>
          </p:cNvSpPr>
          <p:nvPr>
            <p:ph type="ftr" sz="quarter" idx="7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" name="Rectangle 15"/>
          <p:cNvSpPr>
            <a:spLocks noGrp="1" noChangeArrowheads="1"/>
          </p:cNvSpPr>
          <p:nvPr>
            <p:ph type="sldNum" sz="quarter" idx="7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4166E-A241-4377-97BF-FE7B1104337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6" name="Rectangle 13"/>
          <p:cNvSpPr>
            <a:spLocks noGrp="1" noChangeArrowheads="1"/>
          </p:cNvSpPr>
          <p:nvPr>
            <p:ph type="dt" sz="half" idx="7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7" name="Rectangle 14"/>
          <p:cNvSpPr>
            <a:spLocks noGrp="1" noChangeArrowheads="1"/>
          </p:cNvSpPr>
          <p:nvPr>
            <p:ph type="ftr" sz="quarter" idx="7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8" name="Rectangle 15"/>
          <p:cNvSpPr>
            <a:spLocks noGrp="1" noChangeArrowheads="1"/>
          </p:cNvSpPr>
          <p:nvPr>
            <p:ph type="sldNum" sz="quarter" idx="7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6E0E8-16D0-4D0F-9B69-47383739E1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9" name="Rectangle 13"/>
          <p:cNvSpPr>
            <a:spLocks noGrp="1" noChangeArrowheads="1"/>
          </p:cNvSpPr>
          <p:nvPr>
            <p:ph type="dt" sz="half" idx="7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14"/>
          <p:cNvSpPr>
            <a:spLocks noGrp="1" noChangeArrowheads="1"/>
          </p:cNvSpPr>
          <p:nvPr>
            <p:ph type="ftr" sz="quarter" idx="7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" name="Rectangle 15"/>
          <p:cNvSpPr>
            <a:spLocks noGrp="1" noChangeArrowheads="1"/>
          </p:cNvSpPr>
          <p:nvPr>
            <p:ph type="sldNum" sz="quarter" idx="7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DAA88-3C2D-498C-BD50-67734BE6C26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2" name="Rectangle 13"/>
          <p:cNvSpPr>
            <a:spLocks noGrp="1" noChangeArrowheads="1"/>
          </p:cNvSpPr>
          <p:nvPr>
            <p:ph type="dt" sz="half" idx="7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3" name="Rectangle 14"/>
          <p:cNvSpPr>
            <a:spLocks noGrp="1" noChangeArrowheads="1"/>
          </p:cNvSpPr>
          <p:nvPr>
            <p:ph type="ftr" sz="quarter" idx="8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" name="Rectangle 15"/>
          <p:cNvSpPr>
            <a:spLocks noGrp="1" noChangeArrowheads="1"/>
          </p:cNvSpPr>
          <p:nvPr>
            <p:ph type="sldNum" sz="quarter" idx="8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6722C-32AE-463B-B7CB-3A6555CE42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5" name="Rectangle 13"/>
          <p:cNvSpPr>
            <a:spLocks noGrp="1" noChangeArrowheads="1"/>
          </p:cNvSpPr>
          <p:nvPr>
            <p:ph type="dt" sz="half" idx="8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6" name="Rectangle 14"/>
          <p:cNvSpPr>
            <a:spLocks noGrp="1" noChangeArrowheads="1"/>
          </p:cNvSpPr>
          <p:nvPr>
            <p:ph type="ftr" sz="quarter" idx="8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7" name="Rectangle 15"/>
          <p:cNvSpPr>
            <a:spLocks noGrp="1" noChangeArrowheads="1"/>
          </p:cNvSpPr>
          <p:nvPr>
            <p:ph type="sldNum" sz="quarter" idx="8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63E93-390C-4ECF-A5AB-3C8340DD8C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8" name="Rectangle 13"/>
          <p:cNvSpPr>
            <a:spLocks noGrp="1" noChangeArrowheads="1"/>
          </p:cNvSpPr>
          <p:nvPr>
            <p:ph type="dt" sz="half" idx="8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" name="Rectangle 14"/>
          <p:cNvSpPr>
            <a:spLocks noGrp="1" noChangeArrowheads="1"/>
          </p:cNvSpPr>
          <p:nvPr>
            <p:ph type="ftr" sz="quarter" idx="8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0" name="Rectangle 15"/>
          <p:cNvSpPr>
            <a:spLocks noGrp="1" noChangeArrowheads="1"/>
          </p:cNvSpPr>
          <p:nvPr>
            <p:ph type="sldNum" sz="quarter" idx="8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8F4DB-98FA-4CA4-92B8-30C434847ED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1" name="Rectangle 13"/>
          <p:cNvSpPr>
            <a:spLocks noGrp="1" noChangeArrowheads="1"/>
          </p:cNvSpPr>
          <p:nvPr>
            <p:ph type="dt" sz="half" idx="8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" name="Rectangle 14"/>
          <p:cNvSpPr>
            <a:spLocks noGrp="1" noChangeArrowheads="1"/>
          </p:cNvSpPr>
          <p:nvPr>
            <p:ph type="ftr" sz="quarter" idx="8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3" name="Rectangle 15"/>
          <p:cNvSpPr>
            <a:spLocks noGrp="1" noChangeArrowheads="1"/>
          </p:cNvSpPr>
          <p:nvPr>
            <p:ph type="sldNum" sz="quarter" idx="9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70819-E94F-4FFE-991B-01191DBAB1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4" name="Rectangle 13"/>
          <p:cNvSpPr>
            <a:spLocks noGrp="1" noChangeArrowheads="1"/>
          </p:cNvSpPr>
          <p:nvPr>
            <p:ph type="dt" sz="half" idx="9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5" name="Rectangle 14"/>
          <p:cNvSpPr>
            <a:spLocks noGrp="1" noChangeArrowheads="1"/>
          </p:cNvSpPr>
          <p:nvPr>
            <p:ph type="ftr" sz="quarter" idx="9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6" name="Rectangle 15"/>
          <p:cNvSpPr>
            <a:spLocks noGrp="1" noChangeArrowheads="1"/>
          </p:cNvSpPr>
          <p:nvPr>
            <p:ph type="sldNum" sz="quarter" idx="9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3D8E9-B022-4DF6-A246-5A85FABF5B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7" name="Rectangle 13"/>
          <p:cNvSpPr>
            <a:spLocks noGrp="1" noChangeArrowheads="1"/>
          </p:cNvSpPr>
          <p:nvPr>
            <p:ph type="dt" sz="half" idx="9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8" name="Rectangle 14"/>
          <p:cNvSpPr>
            <a:spLocks noGrp="1" noChangeArrowheads="1"/>
          </p:cNvSpPr>
          <p:nvPr>
            <p:ph type="ftr" sz="quarter" idx="9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" name="Rectangle 15"/>
          <p:cNvSpPr>
            <a:spLocks noGrp="1" noChangeArrowheads="1"/>
          </p:cNvSpPr>
          <p:nvPr>
            <p:ph type="sldNum" sz="quarter" idx="9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54AB6-4B91-4629-87C7-E415BCFF5B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0" name="Rectangle 13"/>
          <p:cNvSpPr>
            <a:spLocks noGrp="1" noChangeArrowheads="1"/>
          </p:cNvSpPr>
          <p:nvPr>
            <p:ph type="dt" sz="half" idx="9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1" name="Rectangle 14"/>
          <p:cNvSpPr>
            <a:spLocks noGrp="1" noChangeArrowheads="1"/>
          </p:cNvSpPr>
          <p:nvPr>
            <p:ph type="ftr" sz="quarter" idx="9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" name="Rectangle 15"/>
          <p:cNvSpPr>
            <a:spLocks noGrp="1" noChangeArrowheads="1"/>
          </p:cNvSpPr>
          <p:nvPr>
            <p:ph type="sldNum" sz="quarter" idx="9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6E9E0-B099-4416-9228-E8BA6E56587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3" name="Rectangle 13"/>
          <p:cNvSpPr>
            <a:spLocks noGrp="1" noChangeArrowheads="1"/>
          </p:cNvSpPr>
          <p:nvPr>
            <p:ph type="dt" sz="half" idx="10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4" name="Rectangle 14"/>
          <p:cNvSpPr>
            <a:spLocks noGrp="1" noChangeArrowheads="1"/>
          </p:cNvSpPr>
          <p:nvPr>
            <p:ph type="ftr" sz="quarter" idx="10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" name="Rectangle 15"/>
          <p:cNvSpPr>
            <a:spLocks noGrp="1" noChangeArrowheads="1"/>
          </p:cNvSpPr>
          <p:nvPr>
            <p:ph type="sldNum" sz="quarter" idx="10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B7C02-57E8-4277-A801-54A49D546A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6" name="Rectangle 13"/>
          <p:cNvSpPr>
            <a:spLocks noGrp="1" noChangeArrowheads="1"/>
          </p:cNvSpPr>
          <p:nvPr>
            <p:ph type="dt" sz="half" idx="10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7" name="Rectangle 14"/>
          <p:cNvSpPr>
            <a:spLocks noGrp="1" noChangeArrowheads="1"/>
          </p:cNvSpPr>
          <p:nvPr>
            <p:ph type="ftr" sz="quarter" idx="10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8" name="Rectangle 15"/>
          <p:cNvSpPr>
            <a:spLocks noGrp="1" noChangeArrowheads="1"/>
          </p:cNvSpPr>
          <p:nvPr>
            <p:ph type="sldNum" sz="quarter" idx="10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7C5DA-0267-4715-94EF-F45ADACEAB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9" name="Rectangle 13"/>
          <p:cNvSpPr>
            <a:spLocks noGrp="1" noChangeArrowheads="1"/>
          </p:cNvSpPr>
          <p:nvPr>
            <p:ph type="dt" sz="half" idx="10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0" name="Rectangle 14"/>
          <p:cNvSpPr>
            <a:spLocks noGrp="1" noChangeArrowheads="1"/>
          </p:cNvSpPr>
          <p:nvPr>
            <p:ph type="ftr" sz="quarter" idx="10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1" name="Rectangle 15"/>
          <p:cNvSpPr>
            <a:spLocks noGrp="1" noChangeArrowheads="1"/>
          </p:cNvSpPr>
          <p:nvPr>
            <p:ph type="sldNum" sz="quarter" idx="10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97609-59D9-4880-B974-D77996D085C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2" name="Rectangle 13"/>
          <p:cNvSpPr>
            <a:spLocks noGrp="1" noChangeArrowheads="1"/>
          </p:cNvSpPr>
          <p:nvPr>
            <p:ph type="dt" sz="half" idx="10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" name="Rectangle 14"/>
          <p:cNvSpPr>
            <a:spLocks noGrp="1" noChangeArrowheads="1"/>
          </p:cNvSpPr>
          <p:nvPr>
            <p:ph type="ftr" sz="quarter" idx="1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4" name="Rectangle 15"/>
          <p:cNvSpPr>
            <a:spLocks noGrp="1" noChangeArrowheads="1"/>
          </p:cNvSpPr>
          <p:nvPr>
            <p:ph type="sldNum" sz="quarter" idx="1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C0588-E68F-4883-8AC7-E68B84B7941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5" name="Rectangle 13"/>
          <p:cNvSpPr>
            <a:spLocks noGrp="1" noChangeArrowheads="1"/>
          </p:cNvSpPr>
          <p:nvPr>
            <p:ph type="dt" sz="half" idx="1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6" name="Rectangle 14"/>
          <p:cNvSpPr>
            <a:spLocks noGrp="1" noChangeArrowheads="1"/>
          </p:cNvSpPr>
          <p:nvPr>
            <p:ph type="ftr" sz="quarter" idx="1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7" name="Rectangle 15"/>
          <p:cNvSpPr>
            <a:spLocks noGrp="1" noChangeArrowheads="1"/>
          </p:cNvSpPr>
          <p:nvPr>
            <p:ph type="sldNum" sz="quarter" idx="1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3C53F-30D1-461D-85E4-B0C1C49928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8" name="Rectangle 13"/>
          <p:cNvSpPr>
            <a:spLocks noGrp="1" noChangeArrowheads="1"/>
          </p:cNvSpPr>
          <p:nvPr>
            <p:ph type="dt" sz="half" idx="1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" name="Rectangle 14"/>
          <p:cNvSpPr>
            <a:spLocks noGrp="1" noChangeArrowheads="1"/>
          </p:cNvSpPr>
          <p:nvPr>
            <p:ph type="ftr" sz="quarter" idx="1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0" name="Rectangle 15"/>
          <p:cNvSpPr>
            <a:spLocks noGrp="1" noChangeArrowheads="1"/>
          </p:cNvSpPr>
          <p:nvPr>
            <p:ph type="sldNum" sz="quarter" idx="1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D3E9C-95D8-4687-B883-17216AA3CF1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1" name="Rectangle 13"/>
          <p:cNvSpPr>
            <a:spLocks noGrp="1" noChangeArrowheads="1"/>
          </p:cNvSpPr>
          <p:nvPr>
            <p:ph type="dt" sz="half" idx="1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" name="Rectangle 14"/>
          <p:cNvSpPr>
            <a:spLocks noGrp="1" noChangeArrowheads="1"/>
          </p:cNvSpPr>
          <p:nvPr>
            <p:ph type="ftr" sz="quarter" idx="1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3" name="Rectangle 15"/>
          <p:cNvSpPr>
            <a:spLocks noGrp="1" noChangeArrowheads="1"/>
          </p:cNvSpPr>
          <p:nvPr>
            <p:ph type="sldNum" sz="quarter" idx="1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329FA-BDB9-494A-9F3B-0692A2C5DAD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4" name="Rectangle 13"/>
          <p:cNvSpPr>
            <a:spLocks noGrp="1" noChangeArrowheads="1"/>
          </p:cNvSpPr>
          <p:nvPr>
            <p:ph type="dt" sz="half" idx="1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5" name="Rectangle 14"/>
          <p:cNvSpPr>
            <a:spLocks noGrp="1" noChangeArrowheads="1"/>
          </p:cNvSpPr>
          <p:nvPr>
            <p:ph type="ftr" sz="quarter" idx="1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6" name="Rectangle 15"/>
          <p:cNvSpPr>
            <a:spLocks noGrp="1" noChangeArrowheads="1"/>
          </p:cNvSpPr>
          <p:nvPr>
            <p:ph type="sldNum" sz="quarter" idx="12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A9226-FE47-4937-A5A3-29D2E4B2FE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7" name="Rectangle 13"/>
          <p:cNvSpPr>
            <a:spLocks noGrp="1" noChangeArrowheads="1"/>
          </p:cNvSpPr>
          <p:nvPr>
            <p:ph type="dt" sz="half" idx="12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8" name="Rectangle 14"/>
          <p:cNvSpPr>
            <a:spLocks noGrp="1" noChangeArrowheads="1"/>
          </p:cNvSpPr>
          <p:nvPr>
            <p:ph type="ftr" sz="quarter" idx="12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9" name="Rectangle 15"/>
          <p:cNvSpPr>
            <a:spLocks noGrp="1" noChangeArrowheads="1"/>
          </p:cNvSpPr>
          <p:nvPr>
            <p:ph type="sldNum" sz="quarter" idx="12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91B92-FEED-4FB0-B5F5-B69004D7F6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0" name="Rectangle 13"/>
          <p:cNvSpPr>
            <a:spLocks noGrp="1" noChangeArrowheads="1"/>
          </p:cNvSpPr>
          <p:nvPr>
            <p:ph type="dt" sz="half" idx="12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1" name="Rectangle 14"/>
          <p:cNvSpPr>
            <a:spLocks noGrp="1" noChangeArrowheads="1"/>
          </p:cNvSpPr>
          <p:nvPr>
            <p:ph type="ftr" sz="quarter" idx="12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" name="Rectangle 15"/>
          <p:cNvSpPr>
            <a:spLocks noGrp="1" noChangeArrowheads="1"/>
          </p:cNvSpPr>
          <p:nvPr>
            <p:ph type="sldNum" sz="quarter" idx="12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D6327-FA88-4FAA-BE0D-C969CCC885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3" name="Rectangle 13"/>
          <p:cNvSpPr>
            <a:spLocks noGrp="1" noChangeArrowheads="1"/>
          </p:cNvSpPr>
          <p:nvPr>
            <p:ph type="dt" sz="half" idx="13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4" name="Rectangle 14"/>
          <p:cNvSpPr>
            <a:spLocks noGrp="1" noChangeArrowheads="1"/>
          </p:cNvSpPr>
          <p:nvPr>
            <p:ph type="ftr" sz="quarter" idx="13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5" name="Rectangle 15"/>
          <p:cNvSpPr>
            <a:spLocks noGrp="1" noChangeArrowheads="1"/>
          </p:cNvSpPr>
          <p:nvPr>
            <p:ph type="sldNum" sz="quarter" idx="13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590E6-905D-4EA0-861B-0AA16498B6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6" name="Rectangle 13"/>
          <p:cNvSpPr>
            <a:spLocks noGrp="1" noChangeArrowheads="1"/>
          </p:cNvSpPr>
          <p:nvPr>
            <p:ph type="dt" sz="half" idx="13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7" name="Rectangle 14"/>
          <p:cNvSpPr>
            <a:spLocks noGrp="1" noChangeArrowheads="1"/>
          </p:cNvSpPr>
          <p:nvPr>
            <p:ph type="ftr" sz="quarter" idx="13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8" name="Rectangle 15"/>
          <p:cNvSpPr>
            <a:spLocks noGrp="1" noChangeArrowheads="1"/>
          </p:cNvSpPr>
          <p:nvPr>
            <p:ph type="sldNum" sz="quarter" idx="13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984EA-3005-45A8-818F-D9C502E6FD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9" name="Rectangle 13"/>
          <p:cNvSpPr>
            <a:spLocks noGrp="1" noChangeArrowheads="1"/>
          </p:cNvSpPr>
          <p:nvPr>
            <p:ph type="dt" sz="half" idx="13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0" name="Rectangle 14"/>
          <p:cNvSpPr>
            <a:spLocks noGrp="1" noChangeArrowheads="1"/>
          </p:cNvSpPr>
          <p:nvPr>
            <p:ph type="ftr" sz="quarter" idx="13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" name="Rectangle 15"/>
          <p:cNvSpPr>
            <a:spLocks noGrp="1" noChangeArrowheads="1"/>
          </p:cNvSpPr>
          <p:nvPr>
            <p:ph type="sldNum" sz="quarter" idx="13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DA260-C884-4DA3-BDEA-5E44127259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2" name="Rectangle 13"/>
          <p:cNvSpPr>
            <a:spLocks noGrp="1" noChangeArrowheads="1"/>
          </p:cNvSpPr>
          <p:nvPr>
            <p:ph type="dt" sz="half" idx="13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" name="Rectangle 14"/>
          <p:cNvSpPr>
            <a:spLocks noGrp="1" noChangeArrowheads="1"/>
          </p:cNvSpPr>
          <p:nvPr>
            <p:ph type="ftr" sz="quarter" idx="14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4" name="Rectangle 15"/>
          <p:cNvSpPr>
            <a:spLocks noGrp="1" noChangeArrowheads="1"/>
          </p:cNvSpPr>
          <p:nvPr>
            <p:ph type="sldNum" sz="quarter" idx="14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CE038-273B-4A57-86F4-79F9BF640C8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5" name="Rectangle 13"/>
          <p:cNvSpPr>
            <a:spLocks noGrp="1" noChangeArrowheads="1"/>
          </p:cNvSpPr>
          <p:nvPr>
            <p:ph type="dt" sz="half" idx="14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6" name="Rectangle 14"/>
          <p:cNvSpPr>
            <a:spLocks noGrp="1" noChangeArrowheads="1"/>
          </p:cNvSpPr>
          <p:nvPr>
            <p:ph type="ftr" sz="quarter" idx="14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7" name="Rectangle 15"/>
          <p:cNvSpPr>
            <a:spLocks noGrp="1" noChangeArrowheads="1"/>
          </p:cNvSpPr>
          <p:nvPr>
            <p:ph type="sldNum" sz="quarter" idx="14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8F725-8C09-413C-B4B6-097F039622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8" name="Rectangle 13"/>
          <p:cNvSpPr>
            <a:spLocks noGrp="1" noChangeArrowheads="1"/>
          </p:cNvSpPr>
          <p:nvPr>
            <p:ph type="dt" sz="half" idx="14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9" name="Rectangle 14"/>
          <p:cNvSpPr>
            <a:spLocks noGrp="1" noChangeArrowheads="1"/>
          </p:cNvSpPr>
          <p:nvPr>
            <p:ph type="ftr" sz="quarter" idx="14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0" name="Rectangle 15"/>
          <p:cNvSpPr>
            <a:spLocks noGrp="1" noChangeArrowheads="1"/>
          </p:cNvSpPr>
          <p:nvPr>
            <p:ph type="sldNum" sz="quarter" idx="14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E7348-F125-469A-91A5-E98959F45C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1" name="Rectangle 13"/>
          <p:cNvSpPr>
            <a:spLocks noGrp="1" noChangeArrowheads="1"/>
          </p:cNvSpPr>
          <p:nvPr>
            <p:ph type="dt" sz="half" idx="14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2" name="Rectangle 14"/>
          <p:cNvSpPr>
            <a:spLocks noGrp="1" noChangeArrowheads="1"/>
          </p:cNvSpPr>
          <p:nvPr>
            <p:ph type="ftr" sz="quarter" idx="14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" name="Rectangle 15"/>
          <p:cNvSpPr>
            <a:spLocks noGrp="1" noChangeArrowheads="1"/>
          </p:cNvSpPr>
          <p:nvPr>
            <p:ph type="sldNum" sz="quarter" idx="15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CB0DC-ED0B-4E6F-9A44-BD8A2AD40D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4" name="Rectangle 13"/>
          <p:cNvSpPr>
            <a:spLocks noGrp="1" noChangeArrowheads="1"/>
          </p:cNvSpPr>
          <p:nvPr>
            <p:ph type="dt" sz="half" idx="15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5" name="Rectangle 14"/>
          <p:cNvSpPr>
            <a:spLocks noGrp="1" noChangeArrowheads="1"/>
          </p:cNvSpPr>
          <p:nvPr>
            <p:ph type="ftr" sz="quarter" idx="15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6" name="Rectangle 15"/>
          <p:cNvSpPr>
            <a:spLocks noGrp="1" noChangeArrowheads="1"/>
          </p:cNvSpPr>
          <p:nvPr>
            <p:ph type="sldNum" sz="quarter" idx="15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3249E-4A7D-4CCD-9144-665CE7F0913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7" name="Rectangle 13"/>
          <p:cNvSpPr>
            <a:spLocks noGrp="1" noChangeArrowheads="1"/>
          </p:cNvSpPr>
          <p:nvPr>
            <p:ph type="dt" sz="half" idx="15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8" name="Rectangle 14"/>
          <p:cNvSpPr>
            <a:spLocks noGrp="1" noChangeArrowheads="1"/>
          </p:cNvSpPr>
          <p:nvPr>
            <p:ph type="ftr" sz="quarter" idx="15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9" name="Rectangle 15"/>
          <p:cNvSpPr>
            <a:spLocks noGrp="1" noChangeArrowheads="1"/>
          </p:cNvSpPr>
          <p:nvPr>
            <p:ph type="sldNum" sz="quarter" idx="15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25F8D-C94B-4FDD-90DC-DDBAA69824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0" name="Rectangle 13"/>
          <p:cNvSpPr>
            <a:spLocks noGrp="1" noChangeArrowheads="1"/>
          </p:cNvSpPr>
          <p:nvPr>
            <p:ph type="dt" sz="half" idx="15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" name="Rectangle 14"/>
          <p:cNvSpPr>
            <a:spLocks noGrp="1" noChangeArrowheads="1"/>
          </p:cNvSpPr>
          <p:nvPr>
            <p:ph type="ftr" sz="quarter" idx="15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2" name="Rectangle 15"/>
          <p:cNvSpPr>
            <a:spLocks noGrp="1" noChangeArrowheads="1"/>
          </p:cNvSpPr>
          <p:nvPr>
            <p:ph type="sldNum" sz="quarter" idx="15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7D3B3-1B27-45EB-A652-7F89FE7C5E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3" name="Rectangle 13"/>
          <p:cNvSpPr>
            <a:spLocks noGrp="1" noChangeArrowheads="1"/>
          </p:cNvSpPr>
          <p:nvPr>
            <p:ph type="dt" sz="half" idx="16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4" name="Rectangle 14"/>
          <p:cNvSpPr>
            <a:spLocks noGrp="1" noChangeArrowheads="1"/>
          </p:cNvSpPr>
          <p:nvPr>
            <p:ph type="ftr" sz="quarter" idx="16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5" name="Rectangle 15"/>
          <p:cNvSpPr>
            <a:spLocks noGrp="1" noChangeArrowheads="1"/>
          </p:cNvSpPr>
          <p:nvPr>
            <p:ph type="sldNum" sz="quarter" idx="16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5EEA4-C01E-4F30-B472-3A8E58CD16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6" name="Rectangle 13"/>
          <p:cNvSpPr>
            <a:spLocks noGrp="1" noChangeArrowheads="1"/>
          </p:cNvSpPr>
          <p:nvPr>
            <p:ph type="dt" sz="half" idx="16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7" name="Rectangle 14"/>
          <p:cNvSpPr>
            <a:spLocks noGrp="1" noChangeArrowheads="1"/>
          </p:cNvSpPr>
          <p:nvPr>
            <p:ph type="ftr" sz="quarter" idx="16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8" name="Rectangle 15"/>
          <p:cNvSpPr>
            <a:spLocks noGrp="1" noChangeArrowheads="1"/>
          </p:cNvSpPr>
          <p:nvPr>
            <p:ph type="sldNum" sz="quarter" idx="16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E782F-511A-4BD0-8C2B-E78D04F51F6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9" name="Rectangle 13"/>
          <p:cNvSpPr>
            <a:spLocks noGrp="1" noChangeArrowheads="1"/>
          </p:cNvSpPr>
          <p:nvPr>
            <p:ph type="dt" sz="half" idx="16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0" name="Rectangle 14"/>
          <p:cNvSpPr>
            <a:spLocks noGrp="1" noChangeArrowheads="1"/>
          </p:cNvSpPr>
          <p:nvPr>
            <p:ph type="ftr" sz="quarter" idx="16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1" name="Rectangle 15"/>
          <p:cNvSpPr>
            <a:spLocks noGrp="1" noChangeArrowheads="1"/>
          </p:cNvSpPr>
          <p:nvPr>
            <p:ph type="sldNum" sz="quarter" idx="16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DEE62-8672-46A5-B0B2-FB9A78F2C5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2" name="Rectangle 13"/>
          <p:cNvSpPr>
            <a:spLocks noGrp="1" noChangeArrowheads="1"/>
          </p:cNvSpPr>
          <p:nvPr>
            <p:ph type="dt" sz="half" idx="16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" name="Rectangle 14"/>
          <p:cNvSpPr>
            <a:spLocks noGrp="1" noChangeArrowheads="1"/>
          </p:cNvSpPr>
          <p:nvPr>
            <p:ph type="ftr" sz="quarter" idx="17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4" name="Rectangle 15"/>
          <p:cNvSpPr>
            <a:spLocks noGrp="1" noChangeArrowheads="1"/>
          </p:cNvSpPr>
          <p:nvPr>
            <p:ph type="sldNum" sz="quarter" idx="17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3B898-05FC-4FA5-88ED-34575AB5C8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5" name="Rectangle 13"/>
          <p:cNvSpPr>
            <a:spLocks noGrp="1" noChangeArrowheads="1"/>
          </p:cNvSpPr>
          <p:nvPr>
            <p:ph type="dt" sz="half" idx="17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6" name="Rectangle 14"/>
          <p:cNvSpPr>
            <a:spLocks noGrp="1" noChangeArrowheads="1"/>
          </p:cNvSpPr>
          <p:nvPr>
            <p:ph type="ftr" sz="quarter" idx="17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7" name="Rectangle 15"/>
          <p:cNvSpPr>
            <a:spLocks noGrp="1" noChangeArrowheads="1"/>
          </p:cNvSpPr>
          <p:nvPr>
            <p:ph type="sldNum" sz="quarter" idx="17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EC2C2-974A-46FD-9142-0E621A708A2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8" name="Rectangle 13"/>
          <p:cNvSpPr>
            <a:spLocks noGrp="1" noChangeArrowheads="1"/>
          </p:cNvSpPr>
          <p:nvPr>
            <p:ph type="dt" sz="half" idx="17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9" name="Rectangle 14"/>
          <p:cNvSpPr>
            <a:spLocks noGrp="1" noChangeArrowheads="1"/>
          </p:cNvSpPr>
          <p:nvPr>
            <p:ph type="ftr" sz="quarter" idx="17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0" name="Rectangle 15"/>
          <p:cNvSpPr>
            <a:spLocks noGrp="1" noChangeArrowheads="1"/>
          </p:cNvSpPr>
          <p:nvPr>
            <p:ph type="sldNum" sz="quarter" idx="17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29C9C-F1BA-496F-BA71-22ECAC57949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1" name="Rectangle 13"/>
          <p:cNvSpPr>
            <a:spLocks noGrp="1" noChangeArrowheads="1"/>
          </p:cNvSpPr>
          <p:nvPr>
            <p:ph type="dt" sz="half" idx="17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2" name="Rectangle 14"/>
          <p:cNvSpPr>
            <a:spLocks noGrp="1" noChangeArrowheads="1"/>
          </p:cNvSpPr>
          <p:nvPr>
            <p:ph type="ftr" sz="quarter" idx="17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3" name="Rectangle 15"/>
          <p:cNvSpPr>
            <a:spLocks noGrp="1" noChangeArrowheads="1"/>
          </p:cNvSpPr>
          <p:nvPr>
            <p:ph type="sldNum" sz="quarter" idx="18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2235C-DB05-486C-A42B-EA20DA6627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4" name="Rectangle 13"/>
          <p:cNvSpPr>
            <a:spLocks noGrp="1" noChangeArrowheads="1"/>
          </p:cNvSpPr>
          <p:nvPr>
            <p:ph type="dt" sz="half" idx="18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" name="Rectangle 14"/>
          <p:cNvSpPr>
            <a:spLocks noGrp="1" noChangeArrowheads="1"/>
          </p:cNvSpPr>
          <p:nvPr>
            <p:ph type="ftr" sz="quarter" idx="18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6" name="Rectangle 15"/>
          <p:cNvSpPr>
            <a:spLocks noGrp="1" noChangeArrowheads="1"/>
          </p:cNvSpPr>
          <p:nvPr>
            <p:ph type="sldNum" sz="quarter" idx="18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D8D0B-847D-4633-BCFE-09773BC2BF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7" name="Rectangle 13"/>
          <p:cNvSpPr>
            <a:spLocks noGrp="1" noChangeArrowheads="1"/>
          </p:cNvSpPr>
          <p:nvPr>
            <p:ph type="dt" sz="half" idx="18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8" name="Rectangle 14"/>
          <p:cNvSpPr>
            <a:spLocks noGrp="1" noChangeArrowheads="1"/>
          </p:cNvSpPr>
          <p:nvPr>
            <p:ph type="ftr" sz="quarter" idx="18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9" name="Rectangle 15"/>
          <p:cNvSpPr>
            <a:spLocks noGrp="1" noChangeArrowheads="1"/>
          </p:cNvSpPr>
          <p:nvPr>
            <p:ph type="sldNum" sz="quarter" idx="18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AA2CE-A7F0-4F5C-93C7-1CECF88648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0" name="Rectangle 13"/>
          <p:cNvSpPr>
            <a:spLocks noGrp="1" noChangeArrowheads="1"/>
          </p:cNvSpPr>
          <p:nvPr>
            <p:ph type="dt" sz="half" idx="18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1" name="Rectangle 14"/>
          <p:cNvSpPr>
            <a:spLocks noGrp="1" noChangeArrowheads="1"/>
          </p:cNvSpPr>
          <p:nvPr>
            <p:ph type="ftr" sz="quarter" idx="18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2" name="Rectangle 15"/>
          <p:cNvSpPr>
            <a:spLocks noGrp="1" noChangeArrowheads="1"/>
          </p:cNvSpPr>
          <p:nvPr>
            <p:ph type="sldNum" sz="quarter" idx="18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34593-8648-4193-9C17-5B4D7A42C70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3" name="Rectangle 13"/>
          <p:cNvSpPr>
            <a:spLocks noGrp="1" noChangeArrowheads="1"/>
          </p:cNvSpPr>
          <p:nvPr>
            <p:ph type="dt" sz="half" idx="19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" name="Rectangle 14"/>
          <p:cNvSpPr>
            <a:spLocks noGrp="1" noChangeArrowheads="1"/>
          </p:cNvSpPr>
          <p:nvPr>
            <p:ph type="ftr" sz="quarter" idx="19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5" name="Rectangle 15"/>
          <p:cNvSpPr>
            <a:spLocks noGrp="1" noChangeArrowheads="1"/>
          </p:cNvSpPr>
          <p:nvPr>
            <p:ph type="sldNum" sz="quarter" idx="19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7B422-016F-42E3-8EE5-CA13C48503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6" name="Rectangle 13"/>
          <p:cNvSpPr>
            <a:spLocks noGrp="1" noChangeArrowheads="1"/>
          </p:cNvSpPr>
          <p:nvPr>
            <p:ph type="dt" sz="half" idx="19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7" name="Rectangle 14"/>
          <p:cNvSpPr>
            <a:spLocks noGrp="1" noChangeArrowheads="1"/>
          </p:cNvSpPr>
          <p:nvPr>
            <p:ph type="ftr" sz="quarter" idx="19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8" name="Rectangle 15"/>
          <p:cNvSpPr>
            <a:spLocks noGrp="1" noChangeArrowheads="1"/>
          </p:cNvSpPr>
          <p:nvPr>
            <p:ph type="sldNum" sz="quarter" idx="19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43ABF-4925-4016-80B7-908DE1D700B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9" name="Rectangle 13"/>
          <p:cNvSpPr>
            <a:spLocks noGrp="1" noChangeArrowheads="1"/>
          </p:cNvSpPr>
          <p:nvPr>
            <p:ph type="dt" sz="half" idx="19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0" name="Rectangle 14"/>
          <p:cNvSpPr>
            <a:spLocks noGrp="1" noChangeArrowheads="1"/>
          </p:cNvSpPr>
          <p:nvPr>
            <p:ph type="ftr" sz="quarter" idx="19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1" name="Rectangle 15"/>
          <p:cNvSpPr>
            <a:spLocks noGrp="1" noChangeArrowheads="1"/>
          </p:cNvSpPr>
          <p:nvPr>
            <p:ph type="sldNum" sz="quarter" idx="19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F6C7E-6226-46BC-967E-C6913FCF780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2" name="Rectangle 13"/>
          <p:cNvSpPr>
            <a:spLocks noGrp="1" noChangeArrowheads="1"/>
          </p:cNvSpPr>
          <p:nvPr>
            <p:ph type="dt" sz="half" idx="19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3" name="Rectangle 14"/>
          <p:cNvSpPr>
            <a:spLocks noGrp="1" noChangeArrowheads="1"/>
          </p:cNvSpPr>
          <p:nvPr>
            <p:ph type="ftr" sz="quarter" idx="20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" name="Rectangle 15"/>
          <p:cNvSpPr>
            <a:spLocks noGrp="1" noChangeArrowheads="1"/>
          </p:cNvSpPr>
          <p:nvPr>
            <p:ph type="sldNum" sz="quarter" idx="20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A3AC8-49F8-4A1B-90AA-F898A7C185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5" name="Rectangle 13"/>
          <p:cNvSpPr>
            <a:spLocks noGrp="1" noChangeArrowheads="1"/>
          </p:cNvSpPr>
          <p:nvPr>
            <p:ph type="dt" sz="half" idx="20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6" name="Rectangle 14"/>
          <p:cNvSpPr>
            <a:spLocks noGrp="1" noChangeArrowheads="1"/>
          </p:cNvSpPr>
          <p:nvPr>
            <p:ph type="ftr" sz="quarter" idx="20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7" name="Rectangle 15"/>
          <p:cNvSpPr>
            <a:spLocks noGrp="1" noChangeArrowheads="1"/>
          </p:cNvSpPr>
          <p:nvPr>
            <p:ph type="sldNum" sz="quarter" idx="20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CC43F-478D-40D5-B02A-E4CA1B2CF5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8" name="Rectangle 13"/>
          <p:cNvSpPr>
            <a:spLocks noGrp="1" noChangeArrowheads="1"/>
          </p:cNvSpPr>
          <p:nvPr>
            <p:ph type="dt" sz="half" idx="20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9" name="Rectangle 14"/>
          <p:cNvSpPr>
            <a:spLocks noGrp="1" noChangeArrowheads="1"/>
          </p:cNvSpPr>
          <p:nvPr>
            <p:ph type="ftr" sz="quarter" idx="20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0" name="Rectangle 15"/>
          <p:cNvSpPr>
            <a:spLocks noGrp="1" noChangeArrowheads="1"/>
          </p:cNvSpPr>
          <p:nvPr>
            <p:ph type="sldNum" sz="quarter" idx="20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B1199-8653-4675-9B31-5F480EE309A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1" name="Rectangle 13"/>
          <p:cNvSpPr>
            <a:spLocks noGrp="1" noChangeArrowheads="1"/>
          </p:cNvSpPr>
          <p:nvPr>
            <p:ph type="dt" sz="half" idx="20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2" name="Rectangle 14"/>
          <p:cNvSpPr>
            <a:spLocks noGrp="1" noChangeArrowheads="1"/>
          </p:cNvSpPr>
          <p:nvPr>
            <p:ph type="ftr" sz="quarter" idx="20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3" name="Rectangle 15"/>
          <p:cNvSpPr>
            <a:spLocks noGrp="1" noChangeArrowheads="1"/>
          </p:cNvSpPr>
          <p:nvPr>
            <p:ph type="sldNum" sz="quarter" idx="2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449F4-7F7F-43E1-A5F0-7D3A083BDA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4" name="Rectangle 13"/>
          <p:cNvSpPr>
            <a:spLocks noGrp="1" noChangeArrowheads="1"/>
          </p:cNvSpPr>
          <p:nvPr>
            <p:ph type="dt" sz="half" idx="2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" name="Rectangle 14"/>
          <p:cNvSpPr>
            <a:spLocks noGrp="1" noChangeArrowheads="1"/>
          </p:cNvSpPr>
          <p:nvPr>
            <p:ph type="ftr" sz="quarter" idx="2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" name="Rectangle 15"/>
          <p:cNvSpPr>
            <a:spLocks noGrp="1" noChangeArrowheads="1"/>
          </p:cNvSpPr>
          <p:nvPr>
            <p:ph type="sldNum" sz="quarter" idx="2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5AE1B-40D6-4B02-BC7F-AE77CD9AF6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7" name="Rectangle 13"/>
          <p:cNvSpPr>
            <a:spLocks noGrp="1" noChangeArrowheads="1"/>
          </p:cNvSpPr>
          <p:nvPr>
            <p:ph type="dt" sz="half" idx="2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8" name="Rectangle 14"/>
          <p:cNvSpPr>
            <a:spLocks noGrp="1" noChangeArrowheads="1"/>
          </p:cNvSpPr>
          <p:nvPr>
            <p:ph type="ftr" sz="quarter" idx="2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9" name="Rectangle 15"/>
          <p:cNvSpPr>
            <a:spLocks noGrp="1" noChangeArrowheads="1"/>
          </p:cNvSpPr>
          <p:nvPr>
            <p:ph type="sldNum" sz="quarter" idx="2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32EF0-3F69-4E3A-8229-F3B4E38935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0" name="Rectangle 13"/>
          <p:cNvSpPr>
            <a:spLocks noGrp="1" noChangeArrowheads="1"/>
          </p:cNvSpPr>
          <p:nvPr>
            <p:ph type="dt" sz="half" idx="2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1" name="Rectangle 14"/>
          <p:cNvSpPr>
            <a:spLocks noGrp="1" noChangeArrowheads="1"/>
          </p:cNvSpPr>
          <p:nvPr>
            <p:ph type="ftr" sz="quarter" idx="2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2" name="Rectangle 15"/>
          <p:cNvSpPr>
            <a:spLocks noGrp="1" noChangeArrowheads="1"/>
          </p:cNvSpPr>
          <p:nvPr>
            <p:ph type="sldNum" sz="quarter" idx="2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D33E2-0CC9-4E84-ACD5-88960BC8143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3" name="Rectangle 13"/>
          <p:cNvSpPr>
            <a:spLocks noGrp="1" noChangeArrowheads="1"/>
          </p:cNvSpPr>
          <p:nvPr>
            <p:ph type="dt" sz="half" idx="2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4" name="Rectangle 14"/>
          <p:cNvSpPr>
            <a:spLocks noGrp="1" noChangeArrowheads="1"/>
          </p:cNvSpPr>
          <p:nvPr>
            <p:ph type="ftr" sz="quarter" idx="2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" name="Rectangle 15"/>
          <p:cNvSpPr>
            <a:spLocks noGrp="1" noChangeArrowheads="1"/>
          </p:cNvSpPr>
          <p:nvPr>
            <p:ph type="sldNum" sz="quarter" idx="2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F7F62-3274-4078-86AD-47676FCA3C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3B3EC-39C8-4575-B829-0C3D31E0957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0FC67-1463-43F6-A037-B4B5B49D72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dt" sz="half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5"/>
          <p:cNvSpPr>
            <a:spLocks noGrp="1" noChangeArrowheads="1"/>
          </p:cNvSpPr>
          <p:nvPr>
            <p:ph type="sldNum" sz="quarter" idx="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33A6C-C30E-45AA-8189-FD7F27124B7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" name="Rectangle 13"/>
          <p:cNvSpPr>
            <a:spLocks noGrp="1" noChangeArrowheads="1"/>
          </p:cNvSpPr>
          <p:nvPr>
            <p:ph type="dt" sz="half" idx="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4"/>
          <p:cNvSpPr>
            <a:spLocks noGrp="1" noChangeArrowheads="1"/>
          </p:cNvSpPr>
          <p:nvPr>
            <p:ph type="ftr" sz="quarter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5"/>
          <p:cNvSpPr>
            <a:spLocks noGrp="1" noChangeArrowheads="1"/>
          </p:cNvSpPr>
          <p:nvPr>
            <p:ph type="sldNum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E1EC3-C8B2-4CE5-9B50-F3EB38FC153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" name="Rectangle 13"/>
          <p:cNvSpPr>
            <a:spLocks noGrp="1" noChangeArrowheads="1"/>
          </p:cNvSpPr>
          <p:nvPr>
            <p:ph type="dt" sz="half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ftr" sz="quarter" idx="2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sldNum" sz="quarter" idx="2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F098A-91F2-460C-A083-8A24C04C469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" name="Rectangle 13"/>
          <p:cNvSpPr>
            <a:spLocks noGrp="1" noChangeArrowheads="1"/>
          </p:cNvSpPr>
          <p:nvPr>
            <p:ph type="dt" sz="half" idx="2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4"/>
          <p:cNvSpPr>
            <a:spLocks noGrp="1" noChangeArrowheads="1"/>
          </p:cNvSpPr>
          <p:nvPr>
            <p:ph type="ftr" sz="quarter" idx="2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5"/>
          <p:cNvSpPr>
            <a:spLocks noGrp="1" noChangeArrowheads="1"/>
          </p:cNvSpPr>
          <p:nvPr>
            <p:ph type="sldNum" sz="quarter" idx="2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54C72-B2AB-41F7-BFFD-2D98007697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" name="Rectangle 13"/>
          <p:cNvSpPr>
            <a:spLocks noGrp="1" noChangeArrowheads="1"/>
          </p:cNvSpPr>
          <p:nvPr>
            <p:ph type="dt" sz="half" idx="2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14"/>
          <p:cNvSpPr>
            <a:spLocks noGrp="1" noChangeArrowheads="1"/>
          </p:cNvSpPr>
          <p:nvPr>
            <p:ph type="ftr" sz="quarter" idx="2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Rectangle 15"/>
          <p:cNvSpPr>
            <a:spLocks noGrp="1" noChangeArrowheads="1"/>
          </p:cNvSpPr>
          <p:nvPr>
            <p:ph type="sldNum" sz="quarter" idx="3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95941-9C7A-4234-B2F6-17A5C2AF6C6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4" name="Rectangle 13"/>
          <p:cNvSpPr>
            <a:spLocks noGrp="1" noChangeArrowheads="1"/>
          </p:cNvSpPr>
          <p:nvPr>
            <p:ph type="dt" sz="half" idx="3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14"/>
          <p:cNvSpPr>
            <a:spLocks noGrp="1" noChangeArrowheads="1"/>
          </p:cNvSpPr>
          <p:nvPr>
            <p:ph type="ftr" sz="quarter" idx="3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" name="Rectangle 15"/>
          <p:cNvSpPr>
            <a:spLocks noGrp="1" noChangeArrowheads="1"/>
          </p:cNvSpPr>
          <p:nvPr>
            <p:ph type="sldNum" sz="quarter" idx="3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18246-033D-4C60-A887-A5228B6C22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7" name="Rectangle 13"/>
          <p:cNvSpPr>
            <a:spLocks noGrp="1" noChangeArrowheads="1"/>
          </p:cNvSpPr>
          <p:nvPr>
            <p:ph type="dt" sz="half" idx="3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14"/>
          <p:cNvSpPr>
            <a:spLocks noGrp="1" noChangeArrowheads="1"/>
          </p:cNvSpPr>
          <p:nvPr>
            <p:ph type="ftr" sz="quarter" idx="3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15"/>
          <p:cNvSpPr>
            <a:spLocks noGrp="1" noChangeArrowheads="1"/>
          </p:cNvSpPr>
          <p:nvPr>
            <p:ph type="sldNum" sz="quarter" idx="3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4395D-EFE9-4865-8662-565A9CA522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0" name="Rectangle 13"/>
          <p:cNvSpPr>
            <a:spLocks noGrp="1" noChangeArrowheads="1"/>
          </p:cNvSpPr>
          <p:nvPr>
            <p:ph type="dt" sz="half" idx="3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" name="Rectangle 14"/>
          <p:cNvSpPr>
            <a:spLocks noGrp="1" noChangeArrowheads="1"/>
          </p:cNvSpPr>
          <p:nvPr>
            <p:ph type="ftr" sz="quarter" idx="3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" name="Rectangle 15"/>
          <p:cNvSpPr>
            <a:spLocks noGrp="1" noChangeArrowheads="1"/>
          </p:cNvSpPr>
          <p:nvPr>
            <p:ph type="sldNum" sz="quarter" idx="3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E22FE-57F1-461F-8802-0EAA43C3855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3" name="Rectangle 13"/>
          <p:cNvSpPr>
            <a:spLocks noGrp="1" noChangeArrowheads="1"/>
          </p:cNvSpPr>
          <p:nvPr>
            <p:ph type="dt" sz="half" idx="4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" name="Rectangle 14"/>
          <p:cNvSpPr>
            <a:spLocks noGrp="1" noChangeArrowheads="1"/>
          </p:cNvSpPr>
          <p:nvPr>
            <p:ph type="ftr" sz="quarter" idx="4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" name="Rectangle 15"/>
          <p:cNvSpPr>
            <a:spLocks noGrp="1" noChangeArrowheads="1"/>
          </p:cNvSpPr>
          <p:nvPr>
            <p:ph type="sldNum" sz="quarter" idx="4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5A144-3776-4EE7-900B-E7FFD9749BF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6" name="Rectangle 13"/>
          <p:cNvSpPr>
            <a:spLocks noGrp="1" noChangeArrowheads="1"/>
          </p:cNvSpPr>
          <p:nvPr>
            <p:ph type="dt" sz="half" idx="4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" name="Rectangle 14"/>
          <p:cNvSpPr>
            <a:spLocks noGrp="1" noChangeArrowheads="1"/>
          </p:cNvSpPr>
          <p:nvPr>
            <p:ph type="ftr" sz="quarter" idx="4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" name="Rectangle 15"/>
          <p:cNvSpPr>
            <a:spLocks noGrp="1" noChangeArrowheads="1"/>
          </p:cNvSpPr>
          <p:nvPr>
            <p:ph type="sldNum" sz="quarter" idx="4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F7786-04FF-46C2-81D1-5C668A6862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9" name="Rectangle 13"/>
          <p:cNvSpPr>
            <a:spLocks noGrp="1" noChangeArrowheads="1"/>
          </p:cNvSpPr>
          <p:nvPr>
            <p:ph type="dt" sz="half" idx="4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" name="Rectangle 14"/>
          <p:cNvSpPr>
            <a:spLocks noGrp="1" noChangeArrowheads="1"/>
          </p:cNvSpPr>
          <p:nvPr>
            <p:ph type="ftr" sz="quarter" idx="4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" name="Rectangle 15"/>
          <p:cNvSpPr>
            <a:spLocks noGrp="1" noChangeArrowheads="1"/>
          </p:cNvSpPr>
          <p:nvPr>
            <p:ph type="sldNum" sz="quarter" idx="4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189B1-0F9B-4065-8300-C350BB726A8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2" name="Rectangle 13"/>
          <p:cNvSpPr>
            <a:spLocks noGrp="1" noChangeArrowheads="1"/>
          </p:cNvSpPr>
          <p:nvPr>
            <p:ph type="dt" sz="half" idx="4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" name="Rectangle 14"/>
          <p:cNvSpPr>
            <a:spLocks noGrp="1" noChangeArrowheads="1"/>
          </p:cNvSpPr>
          <p:nvPr>
            <p:ph type="ftr" sz="quarter" idx="5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" name="Rectangle 15"/>
          <p:cNvSpPr>
            <a:spLocks noGrp="1" noChangeArrowheads="1"/>
          </p:cNvSpPr>
          <p:nvPr>
            <p:ph type="sldNum" sz="quarter" idx="5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E00BA-A05A-4365-B364-74CC99D37C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5" name="Rectangle 13"/>
          <p:cNvSpPr>
            <a:spLocks noGrp="1" noChangeArrowheads="1"/>
          </p:cNvSpPr>
          <p:nvPr>
            <p:ph type="dt" sz="half" idx="5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" name="Rectangle 14"/>
          <p:cNvSpPr>
            <a:spLocks noGrp="1" noChangeArrowheads="1"/>
          </p:cNvSpPr>
          <p:nvPr>
            <p:ph type="ftr" sz="quarter" idx="5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15"/>
          <p:cNvSpPr>
            <a:spLocks noGrp="1" noChangeArrowheads="1"/>
          </p:cNvSpPr>
          <p:nvPr>
            <p:ph type="sldNum" sz="quarter" idx="5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7F2D7-8701-4406-8DB3-4B49E7D31EB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8" name="Rectangle 13"/>
          <p:cNvSpPr>
            <a:spLocks noGrp="1" noChangeArrowheads="1"/>
          </p:cNvSpPr>
          <p:nvPr>
            <p:ph type="dt" sz="half" idx="5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" name="Rectangle 14"/>
          <p:cNvSpPr>
            <a:spLocks noGrp="1" noChangeArrowheads="1"/>
          </p:cNvSpPr>
          <p:nvPr>
            <p:ph type="ftr" sz="quarter" idx="5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" name="Rectangle 15"/>
          <p:cNvSpPr>
            <a:spLocks noGrp="1" noChangeArrowheads="1"/>
          </p:cNvSpPr>
          <p:nvPr>
            <p:ph type="sldNum" sz="quarter" idx="5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BA881-FB73-4F6A-9A5D-8C5F95B48A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1" name="Rectangle 13"/>
          <p:cNvSpPr>
            <a:spLocks noGrp="1" noChangeArrowheads="1"/>
          </p:cNvSpPr>
          <p:nvPr>
            <p:ph type="dt" sz="half" idx="5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" name="Rectangle 14"/>
          <p:cNvSpPr>
            <a:spLocks noGrp="1" noChangeArrowheads="1"/>
          </p:cNvSpPr>
          <p:nvPr>
            <p:ph type="ftr" sz="quarter" idx="5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" name="Rectangle 15"/>
          <p:cNvSpPr>
            <a:spLocks noGrp="1" noChangeArrowheads="1"/>
          </p:cNvSpPr>
          <p:nvPr>
            <p:ph type="sldNum" sz="quarter" idx="6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D2BA9-082E-4953-BAAA-0F4A0BE375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4" name="Rectangle 13"/>
          <p:cNvSpPr>
            <a:spLocks noGrp="1" noChangeArrowheads="1"/>
          </p:cNvSpPr>
          <p:nvPr>
            <p:ph type="dt" sz="half" idx="6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" name="Rectangle 14"/>
          <p:cNvSpPr>
            <a:spLocks noGrp="1" noChangeArrowheads="1"/>
          </p:cNvSpPr>
          <p:nvPr>
            <p:ph type="ftr" sz="quarter" idx="6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" name="Rectangle 15"/>
          <p:cNvSpPr>
            <a:spLocks noGrp="1" noChangeArrowheads="1"/>
          </p:cNvSpPr>
          <p:nvPr>
            <p:ph type="sldNum" sz="quarter" idx="6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60EEA-77DB-4FE1-8E50-08EA213A73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7" name="Rectangle 13"/>
          <p:cNvSpPr>
            <a:spLocks noGrp="1" noChangeArrowheads="1"/>
          </p:cNvSpPr>
          <p:nvPr>
            <p:ph type="dt" sz="half" idx="6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8" name="Rectangle 14"/>
          <p:cNvSpPr>
            <a:spLocks noGrp="1" noChangeArrowheads="1"/>
          </p:cNvSpPr>
          <p:nvPr>
            <p:ph type="ftr" sz="quarter" idx="6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9" name="Rectangle 15"/>
          <p:cNvSpPr>
            <a:spLocks noGrp="1" noChangeArrowheads="1"/>
          </p:cNvSpPr>
          <p:nvPr>
            <p:ph type="sldNum" sz="quarter" idx="6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53088-6C77-49E4-B2D9-A8C2C118A3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0" name="Rectangle 13"/>
          <p:cNvSpPr>
            <a:spLocks noGrp="1" noChangeArrowheads="1"/>
          </p:cNvSpPr>
          <p:nvPr>
            <p:ph type="dt" sz="half" idx="6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" name="Rectangle 14"/>
          <p:cNvSpPr>
            <a:spLocks noGrp="1" noChangeArrowheads="1"/>
          </p:cNvSpPr>
          <p:nvPr>
            <p:ph type="ftr" sz="quarter" idx="6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2" name="Rectangle 15"/>
          <p:cNvSpPr>
            <a:spLocks noGrp="1" noChangeArrowheads="1"/>
          </p:cNvSpPr>
          <p:nvPr>
            <p:ph type="sldNum" sz="quarter" idx="6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082FC-DB89-4826-86D5-A98CBEEF0F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3" name="Rectangle 13"/>
          <p:cNvSpPr>
            <a:spLocks noGrp="1" noChangeArrowheads="1"/>
          </p:cNvSpPr>
          <p:nvPr>
            <p:ph type="dt" sz="half" idx="7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" name="Rectangle 14"/>
          <p:cNvSpPr>
            <a:spLocks noGrp="1" noChangeArrowheads="1"/>
          </p:cNvSpPr>
          <p:nvPr>
            <p:ph type="ftr" sz="quarter" idx="7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" name="Rectangle 15"/>
          <p:cNvSpPr>
            <a:spLocks noGrp="1" noChangeArrowheads="1"/>
          </p:cNvSpPr>
          <p:nvPr>
            <p:ph type="sldNum" sz="quarter" idx="7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82F59-C27A-4F83-BDB2-47898BB0908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6" name="Rectangle 13"/>
          <p:cNvSpPr>
            <a:spLocks noGrp="1" noChangeArrowheads="1"/>
          </p:cNvSpPr>
          <p:nvPr>
            <p:ph type="dt" sz="half" idx="7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7" name="Rectangle 14"/>
          <p:cNvSpPr>
            <a:spLocks noGrp="1" noChangeArrowheads="1"/>
          </p:cNvSpPr>
          <p:nvPr>
            <p:ph type="ftr" sz="quarter" idx="7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8" name="Rectangle 15"/>
          <p:cNvSpPr>
            <a:spLocks noGrp="1" noChangeArrowheads="1"/>
          </p:cNvSpPr>
          <p:nvPr>
            <p:ph type="sldNum" sz="quarter" idx="7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25BAF-5D8C-4658-93ED-5881B54B2E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9" name="Rectangle 13"/>
          <p:cNvSpPr>
            <a:spLocks noGrp="1" noChangeArrowheads="1"/>
          </p:cNvSpPr>
          <p:nvPr>
            <p:ph type="dt" sz="half" idx="7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14"/>
          <p:cNvSpPr>
            <a:spLocks noGrp="1" noChangeArrowheads="1"/>
          </p:cNvSpPr>
          <p:nvPr>
            <p:ph type="ftr" sz="quarter" idx="7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" name="Rectangle 15"/>
          <p:cNvSpPr>
            <a:spLocks noGrp="1" noChangeArrowheads="1"/>
          </p:cNvSpPr>
          <p:nvPr>
            <p:ph type="sldNum" sz="quarter" idx="7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CA8BA-08AE-426A-9FE8-F5515155FDE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2" name="Rectangle 13"/>
          <p:cNvSpPr>
            <a:spLocks noGrp="1" noChangeArrowheads="1"/>
          </p:cNvSpPr>
          <p:nvPr>
            <p:ph type="dt" sz="half" idx="7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3" name="Rectangle 14"/>
          <p:cNvSpPr>
            <a:spLocks noGrp="1" noChangeArrowheads="1"/>
          </p:cNvSpPr>
          <p:nvPr>
            <p:ph type="ftr" sz="quarter" idx="8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" name="Rectangle 15"/>
          <p:cNvSpPr>
            <a:spLocks noGrp="1" noChangeArrowheads="1"/>
          </p:cNvSpPr>
          <p:nvPr>
            <p:ph type="sldNum" sz="quarter" idx="8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F49DC-4B31-46A1-8331-4D43BA88B0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5" name="Rectangle 13"/>
          <p:cNvSpPr>
            <a:spLocks noGrp="1" noChangeArrowheads="1"/>
          </p:cNvSpPr>
          <p:nvPr>
            <p:ph type="dt" sz="half" idx="8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6" name="Rectangle 14"/>
          <p:cNvSpPr>
            <a:spLocks noGrp="1" noChangeArrowheads="1"/>
          </p:cNvSpPr>
          <p:nvPr>
            <p:ph type="ftr" sz="quarter" idx="8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7" name="Rectangle 15"/>
          <p:cNvSpPr>
            <a:spLocks noGrp="1" noChangeArrowheads="1"/>
          </p:cNvSpPr>
          <p:nvPr>
            <p:ph type="sldNum" sz="quarter" idx="8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E5553-877B-4B61-A8F8-B97E90BACF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8" name="Rectangle 13"/>
          <p:cNvSpPr>
            <a:spLocks noGrp="1" noChangeArrowheads="1"/>
          </p:cNvSpPr>
          <p:nvPr>
            <p:ph type="dt" sz="half" idx="8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" name="Rectangle 14"/>
          <p:cNvSpPr>
            <a:spLocks noGrp="1" noChangeArrowheads="1"/>
          </p:cNvSpPr>
          <p:nvPr>
            <p:ph type="ftr" sz="quarter" idx="8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0" name="Rectangle 15"/>
          <p:cNvSpPr>
            <a:spLocks noGrp="1" noChangeArrowheads="1"/>
          </p:cNvSpPr>
          <p:nvPr>
            <p:ph type="sldNum" sz="quarter" idx="8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88088-38BF-4926-8BA1-7D07451247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1" name="Rectangle 13"/>
          <p:cNvSpPr>
            <a:spLocks noGrp="1" noChangeArrowheads="1"/>
          </p:cNvSpPr>
          <p:nvPr>
            <p:ph type="dt" sz="half" idx="8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" name="Rectangle 14"/>
          <p:cNvSpPr>
            <a:spLocks noGrp="1" noChangeArrowheads="1"/>
          </p:cNvSpPr>
          <p:nvPr>
            <p:ph type="ftr" sz="quarter" idx="8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3" name="Rectangle 15"/>
          <p:cNvSpPr>
            <a:spLocks noGrp="1" noChangeArrowheads="1"/>
          </p:cNvSpPr>
          <p:nvPr>
            <p:ph type="sldNum" sz="quarter" idx="9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27FB6-7992-42D9-8C45-9D01F2A1B1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4" name="Rectangle 13"/>
          <p:cNvSpPr>
            <a:spLocks noGrp="1" noChangeArrowheads="1"/>
          </p:cNvSpPr>
          <p:nvPr>
            <p:ph type="dt" sz="half" idx="9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5" name="Rectangle 14"/>
          <p:cNvSpPr>
            <a:spLocks noGrp="1" noChangeArrowheads="1"/>
          </p:cNvSpPr>
          <p:nvPr>
            <p:ph type="ftr" sz="quarter" idx="9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6" name="Rectangle 15"/>
          <p:cNvSpPr>
            <a:spLocks noGrp="1" noChangeArrowheads="1"/>
          </p:cNvSpPr>
          <p:nvPr>
            <p:ph type="sldNum" sz="quarter" idx="9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E349C-4133-40A2-A9DD-B323204628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7" name="Rectangle 13"/>
          <p:cNvSpPr>
            <a:spLocks noGrp="1" noChangeArrowheads="1"/>
          </p:cNvSpPr>
          <p:nvPr>
            <p:ph type="dt" sz="half" idx="9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8" name="Rectangle 14"/>
          <p:cNvSpPr>
            <a:spLocks noGrp="1" noChangeArrowheads="1"/>
          </p:cNvSpPr>
          <p:nvPr>
            <p:ph type="ftr" sz="quarter" idx="9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" name="Rectangle 15"/>
          <p:cNvSpPr>
            <a:spLocks noGrp="1" noChangeArrowheads="1"/>
          </p:cNvSpPr>
          <p:nvPr>
            <p:ph type="sldNum" sz="quarter" idx="9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8728B-66B4-4EC1-ABB5-CF04772CC36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0" name="Rectangle 13"/>
          <p:cNvSpPr>
            <a:spLocks noGrp="1" noChangeArrowheads="1"/>
          </p:cNvSpPr>
          <p:nvPr>
            <p:ph type="dt" sz="half" idx="9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1" name="Rectangle 14"/>
          <p:cNvSpPr>
            <a:spLocks noGrp="1" noChangeArrowheads="1"/>
          </p:cNvSpPr>
          <p:nvPr>
            <p:ph type="ftr" sz="quarter" idx="9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" name="Rectangle 15"/>
          <p:cNvSpPr>
            <a:spLocks noGrp="1" noChangeArrowheads="1"/>
          </p:cNvSpPr>
          <p:nvPr>
            <p:ph type="sldNum" sz="quarter" idx="9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E9F37-E665-46FC-93F0-6A2B0F6A0CA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3" name="Rectangle 13"/>
          <p:cNvSpPr>
            <a:spLocks noGrp="1" noChangeArrowheads="1"/>
          </p:cNvSpPr>
          <p:nvPr>
            <p:ph type="dt" sz="half" idx="10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4" name="Rectangle 14"/>
          <p:cNvSpPr>
            <a:spLocks noGrp="1" noChangeArrowheads="1"/>
          </p:cNvSpPr>
          <p:nvPr>
            <p:ph type="ftr" sz="quarter" idx="10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" name="Rectangle 15"/>
          <p:cNvSpPr>
            <a:spLocks noGrp="1" noChangeArrowheads="1"/>
          </p:cNvSpPr>
          <p:nvPr>
            <p:ph type="sldNum" sz="quarter" idx="10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C00EA-AB52-47DB-BC6F-AAFD8734F4A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6" name="Rectangle 13"/>
          <p:cNvSpPr>
            <a:spLocks noGrp="1" noChangeArrowheads="1"/>
          </p:cNvSpPr>
          <p:nvPr>
            <p:ph type="dt" sz="half" idx="10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7" name="Rectangle 14"/>
          <p:cNvSpPr>
            <a:spLocks noGrp="1" noChangeArrowheads="1"/>
          </p:cNvSpPr>
          <p:nvPr>
            <p:ph type="ftr" sz="quarter" idx="10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8" name="Rectangle 15"/>
          <p:cNvSpPr>
            <a:spLocks noGrp="1" noChangeArrowheads="1"/>
          </p:cNvSpPr>
          <p:nvPr>
            <p:ph type="sldNum" sz="quarter" idx="10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FD06F-45D8-44E0-8CB3-290AEF1813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9" name="Rectangle 13"/>
          <p:cNvSpPr>
            <a:spLocks noGrp="1" noChangeArrowheads="1"/>
          </p:cNvSpPr>
          <p:nvPr>
            <p:ph type="dt" sz="half" idx="10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0" name="Rectangle 14"/>
          <p:cNvSpPr>
            <a:spLocks noGrp="1" noChangeArrowheads="1"/>
          </p:cNvSpPr>
          <p:nvPr>
            <p:ph type="ftr" sz="quarter" idx="10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1" name="Rectangle 15"/>
          <p:cNvSpPr>
            <a:spLocks noGrp="1" noChangeArrowheads="1"/>
          </p:cNvSpPr>
          <p:nvPr>
            <p:ph type="sldNum" sz="quarter" idx="10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7D5A4-5A8B-4F65-B922-3AF2E03F4D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2" name="Rectangle 13"/>
          <p:cNvSpPr>
            <a:spLocks noGrp="1" noChangeArrowheads="1"/>
          </p:cNvSpPr>
          <p:nvPr>
            <p:ph type="dt" sz="half" idx="10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" name="Rectangle 14"/>
          <p:cNvSpPr>
            <a:spLocks noGrp="1" noChangeArrowheads="1"/>
          </p:cNvSpPr>
          <p:nvPr>
            <p:ph type="ftr" sz="quarter" idx="1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4" name="Rectangle 15"/>
          <p:cNvSpPr>
            <a:spLocks noGrp="1" noChangeArrowheads="1"/>
          </p:cNvSpPr>
          <p:nvPr>
            <p:ph type="sldNum" sz="quarter" idx="1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90BDA-B434-4E13-8D85-0AE5CAC203C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5" name="Rectangle 13"/>
          <p:cNvSpPr>
            <a:spLocks noGrp="1" noChangeArrowheads="1"/>
          </p:cNvSpPr>
          <p:nvPr>
            <p:ph type="dt" sz="half" idx="1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6" name="Rectangle 14"/>
          <p:cNvSpPr>
            <a:spLocks noGrp="1" noChangeArrowheads="1"/>
          </p:cNvSpPr>
          <p:nvPr>
            <p:ph type="ftr" sz="quarter" idx="1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7" name="Rectangle 15"/>
          <p:cNvSpPr>
            <a:spLocks noGrp="1" noChangeArrowheads="1"/>
          </p:cNvSpPr>
          <p:nvPr>
            <p:ph type="sldNum" sz="quarter" idx="1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90ABB-220B-4B24-ACC5-A7BDFB910C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8" name="Rectangle 13"/>
          <p:cNvSpPr>
            <a:spLocks noGrp="1" noChangeArrowheads="1"/>
          </p:cNvSpPr>
          <p:nvPr>
            <p:ph type="dt" sz="half" idx="1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" name="Rectangle 14"/>
          <p:cNvSpPr>
            <a:spLocks noGrp="1" noChangeArrowheads="1"/>
          </p:cNvSpPr>
          <p:nvPr>
            <p:ph type="ftr" sz="quarter" idx="1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0" name="Rectangle 15"/>
          <p:cNvSpPr>
            <a:spLocks noGrp="1" noChangeArrowheads="1"/>
          </p:cNvSpPr>
          <p:nvPr>
            <p:ph type="sldNum" sz="quarter" idx="1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39E17-8F3A-4656-B765-D92182090D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1" name="Rectangle 13"/>
          <p:cNvSpPr>
            <a:spLocks noGrp="1" noChangeArrowheads="1"/>
          </p:cNvSpPr>
          <p:nvPr>
            <p:ph type="dt" sz="half" idx="1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" name="Rectangle 14"/>
          <p:cNvSpPr>
            <a:spLocks noGrp="1" noChangeArrowheads="1"/>
          </p:cNvSpPr>
          <p:nvPr>
            <p:ph type="ftr" sz="quarter" idx="1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3" name="Rectangle 15"/>
          <p:cNvSpPr>
            <a:spLocks noGrp="1" noChangeArrowheads="1"/>
          </p:cNvSpPr>
          <p:nvPr>
            <p:ph type="sldNum" sz="quarter" idx="1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91DE1-3099-4E2C-992E-9378B2CD9FB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4" name="Rectangle 13"/>
          <p:cNvSpPr>
            <a:spLocks noGrp="1" noChangeArrowheads="1"/>
          </p:cNvSpPr>
          <p:nvPr>
            <p:ph type="dt" sz="half" idx="1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5" name="Rectangle 14"/>
          <p:cNvSpPr>
            <a:spLocks noGrp="1" noChangeArrowheads="1"/>
          </p:cNvSpPr>
          <p:nvPr>
            <p:ph type="ftr" sz="quarter" idx="1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6" name="Rectangle 15"/>
          <p:cNvSpPr>
            <a:spLocks noGrp="1" noChangeArrowheads="1"/>
          </p:cNvSpPr>
          <p:nvPr>
            <p:ph type="sldNum" sz="quarter" idx="12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ED9D6-DDB2-4527-99CE-EBC8B5DE2F1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7" name="Rectangle 13"/>
          <p:cNvSpPr>
            <a:spLocks noGrp="1" noChangeArrowheads="1"/>
          </p:cNvSpPr>
          <p:nvPr>
            <p:ph type="dt" sz="half" idx="12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8" name="Rectangle 14"/>
          <p:cNvSpPr>
            <a:spLocks noGrp="1" noChangeArrowheads="1"/>
          </p:cNvSpPr>
          <p:nvPr>
            <p:ph type="ftr" sz="quarter" idx="12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9" name="Rectangle 15"/>
          <p:cNvSpPr>
            <a:spLocks noGrp="1" noChangeArrowheads="1"/>
          </p:cNvSpPr>
          <p:nvPr>
            <p:ph type="sldNum" sz="quarter" idx="12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232A0-3604-40DF-B344-4C2B9A4822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0" name="Rectangle 13"/>
          <p:cNvSpPr>
            <a:spLocks noGrp="1" noChangeArrowheads="1"/>
          </p:cNvSpPr>
          <p:nvPr>
            <p:ph type="dt" sz="half" idx="12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1" name="Rectangle 14"/>
          <p:cNvSpPr>
            <a:spLocks noGrp="1" noChangeArrowheads="1"/>
          </p:cNvSpPr>
          <p:nvPr>
            <p:ph type="ftr" sz="quarter" idx="12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" name="Rectangle 15"/>
          <p:cNvSpPr>
            <a:spLocks noGrp="1" noChangeArrowheads="1"/>
          </p:cNvSpPr>
          <p:nvPr>
            <p:ph type="sldNum" sz="quarter" idx="12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E92AF-58A9-43ED-AF96-D8DA8641E35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3" name="Rectangle 13"/>
          <p:cNvSpPr>
            <a:spLocks noGrp="1" noChangeArrowheads="1"/>
          </p:cNvSpPr>
          <p:nvPr>
            <p:ph type="dt" sz="half" idx="13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4" name="Rectangle 14"/>
          <p:cNvSpPr>
            <a:spLocks noGrp="1" noChangeArrowheads="1"/>
          </p:cNvSpPr>
          <p:nvPr>
            <p:ph type="ftr" sz="quarter" idx="13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5" name="Rectangle 15"/>
          <p:cNvSpPr>
            <a:spLocks noGrp="1" noChangeArrowheads="1"/>
          </p:cNvSpPr>
          <p:nvPr>
            <p:ph type="sldNum" sz="quarter" idx="13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7F97C-FB28-43BD-B6EC-E5A168BEFB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6" name="Rectangle 13"/>
          <p:cNvSpPr>
            <a:spLocks noGrp="1" noChangeArrowheads="1"/>
          </p:cNvSpPr>
          <p:nvPr>
            <p:ph type="dt" sz="half" idx="13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7" name="Rectangle 14"/>
          <p:cNvSpPr>
            <a:spLocks noGrp="1" noChangeArrowheads="1"/>
          </p:cNvSpPr>
          <p:nvPr>
            <p:ph type="ftr" sz="quarter" idx="13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8" name="Rectangle 15"/>
          <p:cNvSpPr>
            <a:spLocks noGrp="1" noChangeArrowheads="1"/>
          </p:cNvSpPr>
          <p:nvPr>
            <p:ph type="sldNum" sz="quarter" idx="13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25137-2B20-4098-8D72-00E48D57FEB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9" name="Rectangle 13"/>
          <p:cNvSpPr>
            <a:spLocks noGrp="1" noChangeArrowheads="1"/>
          </p:cNvSpPr>
          <p:nvPr>
            <p:ph type="dt" sz="half" idx="13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0" name="Rectangle 14"/>
          <p:cNvSpPr>
            <a:spLocks noGrp="1" noChangeArrowheads="1"/>
          </p:cNvSpPr>
          <p:nvPr>
            <p:ph type="ftr" sz="quarter" idx="13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" name="Rectangle 15"/>
          <p:cNvSpPr>
            <a:spLocks noGrp="1" noChangeArrowheads="1"/>
          </p:cNvSpPr>
          <p:nvPr>
            <p:ph type="sldNum" sz="quarter" idx="13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8724C-458A-430D-A49A-7054CF27F1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2" name="Rectangle 13"/>
          <p:cNvSpPr>
            <a:spLocks noGrp="1" noChangeArrowheads="1"/>
          </p:cNvSpPr>
          <p:nvPr>
            <p:ph type="dt" sz="half" idx="13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" name="Rectangle 14"/>
          <p:cNvSpPr>
            <a:spLocks noGrp="1" noChangeArrowheads="1"/>
          </p:cNvSpPr>
          <p:nvPr>
            <p:ph type="ftr" sz="quarter" idx="14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4" name="Rectangle 15"/>
          <p:cNvSpPr>
            <a:spLocks noGrp="1" noChangeArrowheads="1"/>
          </p:cNvSpPr>
          <p:nvPr>
            <p:ph type="sldNum" sz="quarter" idx="14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E7961-C544-49FF-8D42-EE441F9CAB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5" name="Rectangle 13"/>
          <p:cNvSpPr>
            <a:spLocks noGrp="1" noChangeArrowheads="1"/>
          </p:cNvSpPr>
          <p:nvPr>
            <p:ph type="dt" sz="half" idx="14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6" name="Rectangle 14"/>
          <p:cNvSpPr>
            <a:spLocks noGrp="1" noChangeArrowheads="1"/>
          </p:cNvSpPr>
          <p:nvPr>
            <p:ph type="ftr" sz="quarter" idx="14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7" name="Rectangle 15"/>
          <p:cNvSpPr>
            <a:spLocks noGrp="1" noChangeArrowheads="1"/>
          </p:cNvSpPr>
          <p:nvPr>
            <p:ph type="sldNum" sz="quarter" idx="14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A0D6D-FC76-44EC-ACD3-6964C71CB56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8" name="Rectangle 13"/>
          <p:cNvSpPr>
            <a:spLocks noGrp="1" noChangeArrowheads="1"/>
          </p:cNvSpPr>
          <p:nvPr>
            <p:ph type="dt" sz="half" idx="14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9" name="Rectangle 14"/>
          <p:cNvSpPr>
            <a:spLocks noGrp="1" noChangeArrowheads="1"/>
          </p:cNvSpPr>
          <p:nvPr>
            <p:ph type="ftr" sz="quarter" idx="14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0" name="Rectangle 15"/>
          <p:cNvSpPr>
            <a:spLocks noGrp="1" noChangeArrowheads="1"/>
          </p:cNvSpPr>
          <p:nvPr>
            <p:ph type="sldNum" sz="quarter" idx="14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7F69E-8A89-4C7A-8B32-4ECD8B64FCB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1" name="Rectangle 13"/>
          <p:cNvSpPr>
            <a:spLocks noGrp="1" noChangeArrowheads="1"/>
          </p:cNvSpPr>
          <p:nvPr>
            <p:ph type="dt" sz="half" idx="14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2" name="Rectangle 14"/>
          <p:cNvSpPr>
            <a:spLocks noGrp="1" noChangeArrowheads="1"/>
          </p:cNvSpPr>
          <p:nvPr>
            <p:ph type="ftr" sz="quarter" idx="14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" name="Rectangle 15"/>
          <p:cNvSpPr>
            <a:spLocks noGrp="1" noChangeArrowheads="1"/>
          </p:cNvSpPr>
          <p:nvPr>
            <p:ph type="sldNum" sz="quarter" idx="15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9ED2B-4CA0-4596-9ADB-947A091707A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4" name="Rectangle 13"/>
          <p:cNvSpPr>
            <a:spLocks noGrp="1" noChangeArrowheads="1"/>
          </p:cNvSpPr>
          <p:nvPr>
            <p:ph type="dt" sz="half" idx="15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5" name="Rectangle 14"/>
          <p:cNvSpPr>
            <a:spLocks noGrp="1" noChangeArrowheads="1"/>
          </p:cNvSpPr>
          <p:nvPr>
            <p:ph type="ftr" sz="quarter" idx="15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6" name="Rectangle 15"/>
          <p:cNvSpPr>
            <a:spLocks noGrp="1" noChangeArrowheads="1"/>
          </p:cNvSpPr>
          <p:nvPr>
            <p:ph type="sldNum" sz="quarter" idx="15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BB547-5F6D-4698-A93A-8E3643CD91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7" name="Rectangle 13"/>
          <p:cNvSpPr>
            <a:spLocks noGrp="1" noChangeArrowheads="1"/>
          </p:cNvSpPr>
          <p:nvPr>
            <p:ph type="dt" sz="half" idx="15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8" name="Rectangle 14"/>
          <p:cNvSpPr>
            <a:spLocks noGrp="1" noChangeArrowheads="1"/>
          </p:cNvSpPr>
          <p:nvPr>
            <p:ph type="ftr" sz="quarter" idx="15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9" name="Rectangle 15"/>
          <p:cNvSpPr>
            <a:spLocks noGrp="1" noChangeArrowheads="1"/>
          </p:cNvSpPr>
          <p:nvPr>
            <p:ph type="sldNum" sz="quarter" idx="15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08DFA-1FE9-4539-A211-55A30AB8612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0" name="Rectangle 13"/>
          <p:cNvSpPr>
            <a:spLocks noGrp="1" noChangeArrowheads="1"/>
          </p:cNvSpPr>
          <p:nvPr>
            <p:ph type="dt" sz="half" idx="15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" name="Rectangle 14"/>
          <p:cNvSpPr>
            <a:spLocks noGrp="1" noChangeArrowheads="1"/>
          </p:cNvSpPr>
          <p:nvPr>
            <p:ph type="ftr" sz="quarter" idx="15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2" name="Rectangle 15"/>
          <p:cNvSpPr>
            <a:spLocks noGrp="1" noChangeArrowheads="1"/>
          </p:cNvSpPr>
          <p:nvPr>
            <p:ph type="sldNum" sz="quarter" idx="15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FDB7B-8886-4CB1-B044-85CB9D5297D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3" name="Rectangle 13"/>
          <p:cNvSpPr>
            <a:spLocks noGrp="1" noChangeArrowheads="1"/>
          </p:cNvSpPr>
          <p:nvPr>
            <p:ph type="dt" sz="half" idx="16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4" name="Rectangle 14"/>
          <p:cNvSpPr>
            <a:spLocks noGrp="1" noChangeArrowheads="1"/>
          </p:cNvSpPr>
          <p:nvPr>
            <p:ph type="ftr" sz="quarter" idx="16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5" name="Rectangle 15"/>
          <p:cNvSpPr>
            <a:spLocks noGrp="1" noChangeArrowheads="1"/>
          </p:cNvSpPr>
          <p:nvPr>
            <p:ph type="sldNum" sz="quarter" idx="16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CBCC9-CC53-43AA-BC14-614934F4E0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6" name="Rectangle 13"/>
          <p:cNvSpPr>
            <a:spLocks noGrp="1" noChangeArrowheads="1"/>
          </p:cNvSpPr>
          <p:nvPr>
            <p:ph type="dt" sz="half" idx="16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7" name="Rectangle 14"/>
          <p:cNvSpPr>
            <a:spLocks noGrp="1" noChangeArrowheads="1"/>
          </p:cNvSpPr>
          <p:nvPr>
            <p:ph type="ftr" sz="quarter" idx="16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8" name="Rectangle 15"/>
          <p:cNvSpPr>
            <a:spLocks noGrp="1" noChangeArrowheads="1"/>
          </p:cNvSpPr>
          <p:nvPr>
            <p:ph type="sldNum" sz="quarter" idx="16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1774C-F2AF-499F-823B-55504F7813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9" name="Rectangle 13"/>
          <p:cNvSpPr>
            <a:spLocks noGrp="1" noChangeArrowheads="1"/>
          </p:cNvSpPr>
          <p:nvPr>
            <p:ph type="dt" sz="half" idx="16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0" name="Rectangle 14"/>
          <p:cNvSpPr>
            <a:spLocks noGrp="1" noChangeArrowheads="1"/>
          </p:cNvSpPr>
          <p:nvPr>
            <p:ph type="ftr" sz="quarter" idx="16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1" name="Rectangle 15"/>
          <p:cNvSpPr>
            <a:spLocks noGrp="1" noChangeArrowheads="1"/>
          </p:cNvSpPr>
          <p:nvPr>
            <p:ph type="sldNum" sz="quarter" idx="16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62D7D-DFCC-40FA-B404-4DBDAD38B0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2" name="Rectangle 13"/>
          <p:cNvSpPr>
            <a:spLocks noGrp="1" noChangeArrowheads="1"/>
          </p:cNvSpPr>
          <p:nvPr>
            <p:ph type="dt" sz="half" idx="16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" name="Rectangle 14"/>
          <p:cNvSpPr>
            <a:spLocks noGrp="1" noChangeArrowheads="1"/>
          </p:cNvSpPr>
          <p:nvPr>
            <p:ph type="ftr" sz="quarter" idx="17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4" name="Rectangle 15"/>
          <p:cNvSpPr>
            <a:spLocks noGrp="1" noChangeArrowheads="1"/>
          </p:cNvSpPr>
          <p:nvPr>
            <p:ph type="sldNum" sz="quarter" idx="17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E5526-5238-4B9D-B8EE-5DECD77254C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5" name="Rectangle 13"/>
          <p:cNvSpPr>
            <a:spLocks noGrp="1" noChangeArrowheads="1"/>
          </p:cNvSpPr>
          <p:nvPr>
            <p:ph type="dt" sz="half" idx="17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6" name="Rectangle 14"/>
          <p:cNvSpPr>
            <a:spLocks noGrp="1" noChangeArrowheads="1"/>
          </p:cNvSpPr>
          <p:nvPr>
            <p:ph type="ftr" sz="quarter" idx="17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7" name="Rectangle 15"/>
          <p:cNvSpPr>
            <a:spLocks noGrp="1" noChangeArrowheads="1"/>
          </p:cNvSpPr>
          <p:nvPr>
            <p:ph type="sldNum" sz="quarter" idx="17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7455B-9F93-402E-90F2-A5FA84269E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8" name="Rectangle 13"/>
          <p:cNvSpPr>
            <a:spLocks noGrp="1" noChangeArrowheads="1"/>
          </p:cNvSpPr>
          <p:nvPr>
            <p:ph type="dt" sz="half" idx="17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9" name="Rectangle 14"/>
          <p:cNvSpPr>
            <a:spLocks noGrp="1" noChangeArrowheads="1"/>
          </p:cNvSpPr>
          <p:nvPr>
            <p:ph type="ftr" sz="quarter" idx="17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0" name="Rectangle 15"/>
          <p:cNvSpPr>
            <a:spLocks noGrp="1" noChangeArrowheads="1"/>
          </p:cNvSpPr>
          <p:nvPr>
            <p:ph type="sldNum" sz="quarter" idx="17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14A97-A6CE-48D5-B63A-CD7C1885CE5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1" name="Rectangle 13"/>
          <p:cNvSpPr>
            <a:spLocks noGrp="1" noChangeArrowheads="1"/>
          </p:cNvSpPr>
          <p:nvPr>
            <p:ph type="dt" sz="half" idx="17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2" name="Rectangle 14"/>
          <p:cNvSpPr>
            <a:spLocks noGrp="1" noChangeArrowheads="1"/>
          </p:cNvSpPr>
          <p:nvPr>
            <p:ph type="ftr" sz="quarter" idx="17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3" name="Rectangle 15"/>
          <p:cNvSpPr>
            <a:spLocks noGrp="1" noChangeArrowheads="1"/>
          </p:cNvSpPr>
          <p:nvPr>
            <p:ph type="sldNum" sz="quarter" idx="18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EF1C8-697F-47B3-9742-443F6814779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4" name="Rectangle 13"/>
          <p:cNvSpPr>
            <a:spLocks noGrp="1" noChangeArrowheads="1"/>
          </p:cNvSpPr>
          <p:nvPr>
            <p:ph type="dt" sz="half" idx="18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" name="Rectangle 14"/>
          <p:cNvSpPr>
            <a:spLocks noGrp="1" noChangeArrowheads="1"/>
          </p:cNvSpPr>
          <p:nvPr>
            <p:ph type="ftr" sz="quarter" idx="18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6" name="Rectangle 15"/>
          <p:cNvSpPr>
            <a:spLocks noGrp="1" noChangeArrowheads="1"/>
          </p:cNvSpPr>
          <p:nvPr>
            <p:ph type="sldNum" sz="quarter" idx="18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1635A-7E6B-4B2D-944F-CDA7F61AD9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7" name="Rectangle 13"/>
          <p:cNvSpPr>
            <a:spLocks noGrp="1" noChangeArrowheads="1"/>
          </p:cNvSpPr>
          <p:nvPr>
            <p:ph type="dt" sz="half" idx="18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8" name="Rectangle 14"/>
          <p:cNvSpPr>
            <a:spLocks noGrp="1" noChangeArrowheads="1"/>
          </p:cNvSpPr>
          <p:nvPr>
            <p:ph type="ftr" sz="quarter" idx="18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9" name="Rectangle 15"/>
          <p:cNvSpPr>
            <a:spLocks noGrp="1" noChangeArrowheads="1"/>
          </p:cNvSpPr>
          <p:nvPr>
            <p:ph type="sldNum" sz="quarter" idx="18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CDD50-1171-4ECE-AF67-6117DC500A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0" name="Rectangle 13"/>
          <p:cNvSpPr>
            <a:spLocks noGrp="1" noChangeArrowheads="1"/>
          </p:cNvSpPr>
          <p:nvPr>
            <p:ph type="dt" sz="half" idx="18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1" name="Rectangle 14"/>
          <p:cNvSpPr>
            <a:spLocks noGrp="1" noChangeArrowheads="1"/>
          </p:cNvSpPr>
          <p:nvPr>
            <p:ph type="ftr" sz="quarter" idx="18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2" name="Rectangle 15"/>
          <p:cNvSpPr>
            <a:spLocks noGrp="1" noChangeArrowheads="1"/>
          </p:cNvSpPr>
          <p:nvPr>
            <p:ph type="sldNum" sz="quarter" idx="18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EEF58-92D0-4C8D-A071-203C88840E2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3" name="Rectangle 13"/>
          <p:cNvSpPr>
            <a:spLocks noGrp="1" noChangeArrowheads="1"/>
          </p:cNvSpPr>
          <p:nvPr>
            <p:ph type="dt" sz="half" idx="19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" name="Rectangle 14"/>
          <p:cNvSpPr>
            <a:spLocks noGrp="1" noChangeArrowheads="1"/>
          </p:cNvSpPr>
          <p:nvPr>
            <p:ph type="ftr" sz="quarter" idx="19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5" name="Rectangle 15"/>
          <p:cNvSpPr>
            <a:spLocks noGrp="1" noChangeArrowheads="1"/>
          </p:cNvSpPr>
          <p:nvPr>
            <p:ph type="sldNum" sz="quarter" idx="19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3C6CA-471E-4F79-A7AE-098DD1675F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6" name="Rectangle 13"/>
          <p:cNvSpPr>
            <a:spLocks noGrp="1" noChangeArrowheads="1"/>
          </p:cNvSpPr>
          <p:nvPr>
            <p:ph type="dt" sz="half" idx="19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7" name="Rectangle 14"/>
          <p:cNvSpPr>
            <a:spLocks noGrp="1" noChangeArrowheads="1"/>
          </p:cNvSpPr>
          <p:nvPr>
            <p:ph type="ftr" sz="quarter" idx="19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8" name="Rectangle 15"/>
          <p:cNvSpPr>
            <a:spLocks noGrp="1" noChangeArrowheads="1"/>
          </p:cNvSpPr>
          <p:nvPr>
            <p:ph type="sldNum" sz="quarter" idx="19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1AE7D-372D-4E3D-B80B-D1B3568EDF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9" name="Rectangle 13"/>
          <p:cNvSpPr>
            <a:spLocks noGrp="1" noChangeArrowheads="1"/>
          </p:cNvSpPr>
          <p:nvPr>
            <p:ph type="dt" sz="half" idx="19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0" name="Rectangle 14"/>
          <p:cNvSpPr>
            <a:spLocks noGrp="1" noChangeArrowheads="1"/>
          </p:cNvSpPr>
          <p:nvPr>
            <p:ph type="ftr" sz="quarter" idx="19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1" name="Rectangle 15"/>
          <p:cNvSpPr>
            <a:spLocks noGrp="1" noChangeArrowheads="1"/>
          </p:cNvSpPr>
          <p:nvPr>
            <p:ph type="sldNum" sz="quarter" idx="19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AC300-17F4-4716-B5E4-B416D35E5A6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2" name="Rectangle 13"/>
          <p:cNvSpPr>
            <a:spLocks noGrp="1" noChangeArrowheads="1"/>
          </p:cNvSpPr>
          <p:nvPr>
            <p:ph type="dt" sz="half" idx="19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3" name="Rectangle 14"/>
          <p:cNvSpPr>
            <a:spLocks noGrp="1" noChangeArrowheads="1"/>
          </p:cNvSpPr>
          <p:nvPr>
            <p:ph type="ftr" sz="quarter" idx="20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" name="Rectangle 15"/>
          <p:cNvSpPr>
            <a:spLocks noGrp="1" noChangeArrowheads="1"/>
          </p:cNvSpPr>
          <p:nvPr>
            <p:ph type="sldNum" sz="quarter" idx="20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216B0-7FB3-4D4F-AF34-5221EEC16B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5" name="Rectangle 13"/>
          <p:cNvSpPr>
            <a:spLocks noGrp="1" noChangeArrowheads="1"/>
          </p:cNvSpPr>
          <p:nvPr>
            <p:ph type="dt" sz="half" idx="20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6" name="Rectangle 14"/>
          <p:cNvSpPr>
            <a:spLocks noGrp="1" noChangeArrowheads="1"/>
          </p:cNvSpPr>
          <p:nvPr>
            <p:ph type="ftr" sz="quarter" idx="20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7" name="Rectangle 15"/>
          <p:cNvSpPr>
            <a:spLocks noGrp="1" noChangeArrowheads="1"/>
          </p:cNvSpPr>
          <p:nvPr>
            <p:ph type="sldNum" sz="quarter" idx="20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DAB39-77B4-4786-87FD-6E0E2A9792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8" name="Rectangle 13"/>
          <p:cNvSpPr>
            <a:spLocks noGrp="1" noChangeArrowheads="1"/>
          </p:cNvSpPr>
          <p:nvPr>
            <p:ph type="dt" sz="half" idx="20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9" name="Rectangle 14"/>
          <p:cNvSpPr>
            <a:spLocks noGrp="1" noChangeArrowheads="1"/>
          </p:cNvSpPr>
          <p:nvPr>
            <p:ph type="ftr" sz="quarter" idx="20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0" name="Rectangle 15"/>
          <p:cNvSpPr>
            <a:spLocks noGrp="1" noChangeArrowheads="1"/>
          </p:cNvSpPr>
          <p:nvPr>
            <p:ph type="sldNum" sz="quarter" idx="20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A6256-88C3-4018-9F81-176978ED5C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1" name="Rectangle 13"/>
          <p:cNvSpPr>
            <a:spLocks noGrp="1" noChangeArrowheads="1"/>
          </p:cNvSpPr>
          <p:nvPr>
            <p:ph type="dt" sz="half" idx="20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2" name="Rectangle 14"/>
          <p:cNvSpPr>
            <a:spLocks noGrp="1" noChangeArrowheads="1"/>
          </p:cNvSpPr>
          <p:nvPr>
            <p:ph type="ftr" sz="quarter" idx="20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3" name="Rectangle 15"/>
          <p:cNvSpPr>
            <a:spLocks noGrp="1" noChangeArrowheads="1"/>
          </p:cNvSpPr>
          <p:nvPr>
            <p:ph type="sldNum" sz="quarter" idx="2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04567-DA55-40B6-9C64-313DBBA6A18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4" name="Rectangle 13"/>
          <p:cNvSpPr>
            <a:spLocks noGrp="1" noChangeArrowheads="1"/>
          </p:cNvSpPr>
          <p:nvPr>
            <p:ph type="dt" sz="half" idx="2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" name="Rectangle 14"/>
          <p:cNvSpPr>
            <a:spLocks noGrp="1" noChangeArrowheads="1"/>
          </p:cNvSpPr>
          <p:nvPr>
            <p:ph type="ftr" sz="quarter" idx="2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" name="Rectangle 15"/>
          <p:cNvSpPr>
            <a:spLocks noGrp="1" noChangeArrowheads="1"/>
          </p:cNvSpPr>
          <p:nvPr>
            <p:ph type="sldNum" sz="quarter" idx="2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D5439-83D2-4FE3-816E-3177453868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7" name="Rectangle 13"/>
          <p:cNvSpPr>
            <a:spLocks noGrp="1" noChangeArrowheads="1"/>
          </p:cNvSpPr>
          <p:nvPr>
            <p:ph type="dt" sz="half" idx="2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8" name="Rectangle 14"/>
          <p:cNvSpPr>
            <a:spLocks noGrp="1" noChangeArrowheads="1"/>
          </p:cNvSpPr>
          <p:nvPr>
            <p:ph type="ftr" sz="quarter" idx="2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9" name="Rectangle 15"/>
          <p:cNvSpPr>
            <a:spLocks noGrp="1" noChangeArrowheads="1"/>
          </p:cNvSpPr>
          <p:nvPr>
            <p:ph type="sldNum" sz="quarter" idx="2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B3733-2E01-4E68-8121-8B50292ACDF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0" name="Rectangle 13"/>
          <p:cNvSpPr>
            <a:spLocks noGrp="1" noChangeArrowheads="1"/>
          </p:cNvSpPr>
          <p:nvPr>
            <p:ph type="dt" sz="half" idx="2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1" name="Rectangle 14"/>
          <p:cNvSpPr>
            <a:spLocks noGrp="1" noChangeArrowheads="1"/>
          </p:cNvSpPr>
          <p:nvPr>
            <p:ph type="ftr" sz="quarter" idx="2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2" name="Rectangle 15"/>
          <p:cNvSpPr>
            <a:spLocks noGrp="1" noChangeArrowheads="1"/>
          </p:cNvSpPr>
          <p:nvPr>
            <p:ph type="sldNum" sz="quarter" idx="2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199E8-883F-46C0-A3E5-57995C7D32D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3" name="Rectangle 13"/>
          <p:cNvSpPr>
            <a:spLocks noGrp="1" noChangeArrowheads="1"/>
          </p:cNvSpPr>
          <p:nvPr>
            <p:ph type="dt" sz="half" idx="2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4" name="Rectangle 14"/>
          <p:cNvSpPr>
            <a:spLocks noGrp="1" noChangeArrowheads="1"/>
          </p:cNvSpPr>
          <p:nvPr>
            <p:ph type="ftr" sz="quarter" idx="2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" name="Rectangle 15"/>
          <p:cNvSpPr>
            <a:spLocks noGrp="1" noChangeArrowheads="1"/>
          </p:cNvSpPr>
          <p:nvPr>
            <p:ph type="sldNum" sz="quarter" idx="2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04852-AC1A-4673-AC95-6471DA18DC4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C30F2-43F1-4FA6-B78F-1F4EF5FB2E6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72FB3-7CD4-4CE8-A666-2AA3D13EB4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dt" sz="half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5"/>
          <p:cNvSpPr>
            <a:spLocks noGrp="1" noChangeArrowheads="1"/>
          </p:cNvSpPr>
          <p:nvPr>
            <p:ph type="sldNum" sz="quarter" idx="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724FD-0C4C-44A4-A32F-3F2359EC71F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" name="Rectangle 13"/>
          <p:cNvSpPr>
            <a:spLocks noGrp="1" noChangeArrowheads="1"/>
          </p:cNvSpPr>
          <p:nvPr>
            <p:ph type="dt" sz="half" idx="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4"/>
          <p:cNvSpPr>
            <a:spLocks noGrp="1" noChangeArrowheads="1"/>
          </p:cNvSpPr>
          <p:nvPr>
            <p:ph type="ftr" sz="quarter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5"/>
          <p:cNvSpPr>
            <a:spLocks noGrp="1" noChangeArrowheads="1"/>
          </p:cNvSpPr>
          <p:nvPr>
            <p:ph type="sldNum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DA867-14B3-4737-B0F6-B4E2659133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" name="Rectangle 13"/>
          <p:cNvSpPr>
            <a:spLocks noGrp="1" noChangeArrowheads="1"/>
          </p:cNvSpPr>
          <p:nvPr>
            <p:ph type="dt" sz="half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ftr" sz="quarter" idx="2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sldNum" sz="quarter" idx="2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85719-A439-465A-8CB3-EECBB990C18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" name="Rectangle 13"/>
          <p:cNvSpPr>
            <a:spLocks noGrp="1" noChangeArrowheads="1"/>
          </p:cNvSpPr>
          <p:nvPr>
            <p:ph type="dt" sz="half" idx="2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4"/>
          <p:cNvSpPr>
            <a:spLocks noGrp="1" noChangeArrowheads="1"/>
          </p:cNvSpPr>
          <p:nvPr>
            <p:ph type="ftr" sz="quarter" idx="2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5"/>
          <p:cNvSpPr>
            <a:spLocks noGrp="1" noChangeArrowheads="1"/>
          </p:cNvSpPr>
          <p:nvPr>
            <p:ph type="sldNum" sz="quarter" idx="2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6498C-B080-4450-A4D4-117A9B47006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" name="Rectangle 13"/>
          <p:cNvSpPr>
            <a:spLocks noGrp="1" noChangeArrowheads="1"/>
          </p:cNvSpPr>
          <p:nvPr>
            <p:ph type="dt" sz="half" idx="2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14"/>
          <p:cNvSpPr>
            <a:spLocks noGrp="1" noChangeArrowheads="1"/>
          </p:cNvSpPr>
          <p:nvPr>
            <p:ph type="ftr" sz="quarter" idx="2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Rectangle 15"/>
          <p:cNvSpPr>
            <a:spLocks noGrp="1" noChangeArrowheads="1"/>
          </p:cNvSpPr>
          <p:nvPr>
            <p:ph type="sldNum" sz="quarter" idx="3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DCDAD-70D7-4253-9224-909327FAF0A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4" name="Rectangle 13"/>
          <p:cNvSpPr>
            <a:spLocks noGrp="1" noChangeArrowheads="1"/>
          </p:cNvSpPr>
          <p:nvPr>
            <p:ph type="dt" sz="half" idx="3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14"/>
          <p:cNvSpPr>
            <a:spLocks noGrp="1" noChangeArrowheads="1"/>
          </p:cNvSpPr>
          <p:nvPr>
            <p:ph type="ftr" sz="quarter" idx="3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" name="Rectangle 15"/>
          <p:cNvSpPr>
            <a:spLocks noGrp="1" noChangeArrowheads="1"/>
          </p:cNvSpPr>
          <p:nvPr>
            <p:ph type="sldNum" sz="quarter" idx="3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43917-2579-4266-8F11-BE067557C5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7" name="Rectangle 13"/>
          <p:cNvSpPr>
            <a:spLocks noGrp="1" noChangeArrowheads="1"/>
          </p:cNvSpPr>
          <p:nvPr>
            <p:ph type="dt" sz="half" idx="3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14"/>
          <p:cNvSpPr>
            <a:spLocks noGrp="1" noChangeArrowheads="1"/>
          </p:cNvSpPr>
          <p:nvPr>
            <p:ph type="ftr" sz="quarter" idx="3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15"/>
          <p:cNvSpPr>
            <a:spLocks noGrp="1" noChangeArrowheads="1"/>
          </p:cNvSpPr>
          <p:nvPr>
            <p:ph type="sldNum" sz="quarter" idx="3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CB614-E516-45C3-82C0-A96124B8DB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0" name="Rectangle 13"/>
          <p:cNvSpPr>
            <a:spLocks noGrp="1" noChangeArrowheads="1"/>
          </p:cNvSpPr>
          <p:nvPr>
            <p:ph type="dt" sz="half" idx="3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" name="Rectangle 14"/>
          <p:cNvSpPr>
            <a:spLocks noGrp="1" noChangeArrowheads="1"/>
          </p:cNvSpPr>
          <p:nvPr>
            <p:ph type="ftr" sz="quarter" idx="3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" name="Rectangle 15"/>
          <p:cNvSpPr>
            <a:spLocks noGrp="1" noChangeArrowheads="1"/>
          </p:cNvSpPr>
          <p:nvPr>
            <p:ph type="sldNum" sz="quarter" idx="3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1C2D3-1FA5-4938-B59B-6F4AC128D2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3" name="Rectangle 13"/>
          <p:cNvSpPr>
            <a:spLocks noGrp="1" noChangeArrowheads="1"/>
          </p:cNvSpPr>
          <p:nvPr>
            <p:ph type="dt" sz="half" idx="4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" name="Rectangle 14"/>
          <p:cNvSpPr>
            <a:spLocks noGrp="1" noChangeArrowheads="1"/>
          </p:cNvSpPr>
          <p:nvPr>
            <p:ph type="ftr" sz="quarter" idx="4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" name="Rectangle 15"/>
          <p:cNvSpPr>
            <a:spLocks noGrp="1" noChangeArrowheads="1"/>
          </p:cNvSpPr>
          <p:nvPr>
            <p:ph type="sldNum" sz="quarter" idx="4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166C0-BF49-46FE-B536-708DF670D7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6" name="Rectangle 13"/>
          <p:cNvSpPr>
            <a:spLocks noGrp="1" noChangeArrowheads="1"/>
          </p:cNvSpPr>
          <p:nvPr>
            <p:ph type="dt" sz="half" idx="4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" name="Rectangle 14"/>
          <p:cNvSpPr>
            <a:spLocks noGrp="1" noChangeArrowheads="1"/>
          </p:cNvSpPr>
          <p:nvPr>
            <p:ph type="ftr" sz="quarter" idx="4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" name="Rectangle 15"/>
          <p:cNvSpPr>
            <a:spLocks noGrp="1" noChangeArrowheads="1"/>
          </p:cNvSpPr>
          <p:nvPr>
            <p:ph type="sldNum" sz="quarter" idx="4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A900A-658B-421D-9B76-658CF92F35D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9" name="Rectangle 13"/>
          <p:cNvSpPr>
            <a:spLocks noGrp="1" noChangeArrowheads="1"/>
          </p:cNvSpPr>
          <p:nvPr>
            <p:ph type="dt" sz="half" idx="4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" name="Rectangle 14"/>
          <p:cNvSpPr>
            <a:spLocks noGrp="1" noChangeArrowheads="1"/>
          </p:cNvSpPr>
          <p:nvPr>
            <p:ph type="ftr" sz="quarter" idx="4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" name="Rectangle 15"/>
          <p:cNvSpPr>
            <a:spLocks noGrp="1" noChangeArrowheads="1"/>
          </p:cNvSpPr>
          <p:nvPr>
            <p:ph type="sldNum" sz="quarter" idx="4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BBD84-9622-42EC-BA33-D34ED0D971F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2" name="Rectangle 13"/>
          <p:cNvSpPr>
            <a:spLocks noGrp="1" noChangeArrowheads="1"/>
          </p:cNvSpPr>
          <p:nvPr>
            <p:ph type="dt" sz="half" idx="4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" name="Rectangle 14"/>
          <p:cNvSpPr>
            <a:spLocks noGrp="1" noChangeArrowheads="1"/>
          </p:cNvSpPr>
          <p:nvPr>
            <p:ph type="ftr" sz="quarter" idx="5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" name="Rectangle 15"/>
          <p:cNvSpPr>
            <a:spLocks noGrp="1" noChangeArrowheads="1"/>
          </p:cNvSpPr>
          <p:nvPr>
            <p:ph type="sldNum" sz="quarter" idx="5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301F5-4D34-4684-B0D4-8CBD44B8EFC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5" name="Rectangle 13"/>
          <p:cNvSpPr>
            <a:spLocks noGrp="1" noChangeArrowheads="1"/>
          </p:cNvSpPr>
          <p:nvPr>
            <p:ph type="dt" sz="half" idx="5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" name="Rectangle 14"/>
          <p:cNvSpPr>
            <a:spLocks noGrp="1" noChangeArrowheads="1"/>
          </p:cNvSpPr>
          <p:nvPr>
            <p:ph type="ftr" sz="quarter" idx="5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15"/>
          <p:cNvSpPr>
            <a:spLocks noGrp="1" noChangeArrowheads="1"/>
          </p:cNvSpPr>
          <p:nvPr>
            <p:ph type="sldNum" sz="quarter" idx="5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F7550-FDE6-49D6-8D67-D4F3B52F28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8" name="Rectangle 13"/>
          <p:cNvSpPr>
            <a:spLocks noGrp="1" noChangeArrowheads="1"/>
          </p:cNvSpPr>
          <p:nvPr>
            <p:ph type="dt" sz="half" idx="5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" name="Rectangle 14"/>
          <p:cNvSpPr>
            <a:spLocks noGrp="1" noChangeArrowheads="1"/>
          </p:cNvSpPr>
          <p:nvPr>
            <p:ph type="ftr" sz="quarter" idx="5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" name="Rectangle 15"/>
          <p:cNvSpPr>
            <a:spLocks noGrp="1" noChangeArrowheads="1"/>
          </p:cNvSpPr>
          <p:nvPr>
            <p:ph type="sldNum" sz="quarter" idx="5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C03B23-59FB-457E-9A23-E17C9035A1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1" name="Rectangle 13"/>
          <p:cNvSpPr>
            <a:spLocks noGrp="1" noChangeArrowheads="1"/>
          </p:cNvSpPr>
          <p:nvPr>
            <p:ph type="dt" sz="half" idx="5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" name="Rectangle 14"/>
          <p:cNvSpPr>
            <a:spLocks noGrp="1" noChangeArrowheads="1"/>
          </p:cNvSpPr>
          <p:nvPr>
            <p:ph type="ftr" sz="quarter" idx="5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" name="Rectangle 15"/>
          <p:cNvSpPr>
            <a:spLocks noGrp="1" noChangeArrowheads="1"/>
          </p:cNvSpPr>
          <p:nvPr>
            <p:ph type="sldNum" sz="quarter" idx="6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2D50E-10CF-4165-840C-4302304E4AC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4" name="Rectangle 13"/>
          <p:cNvSpPr>
            <a:spLocks noGrp="1" noChangeArrowheads="1"/>
          </p:cNvSpPr>
          <p:nvPr>
            <p:ph type="dt" sz="half" idx="6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" name="Rectangle 14"/>
          <p:cNvSpPr>
            <a:spLocks noGrp="1" noChangeArrowheads="1"/>
          </p:cNvSpPr>
          <p:nvPr>
            <p:ph type="ftr" sz="quarter" idx="6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" name="Rectangle 15"/>
          <p:cNvSpPr>
            <a:spLocks noGrp="1" noChangeArrowheads="1"/>
          </p:cNvSpPr>
          <p:nvPr>
            <p:ph type="sldNum" sz="quarter" idx="6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3299E-5AB8-494E-9204-985779A96F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7" name="Rectangle 13"/>
          <p:cNvSpPr>
            <a:spLocks noGrp="1" noChangeArrowheads="1"/>
          </p:cNvSpPr>
          <p:nvPr>
            <p:ph type="dt" sz="half" idx="6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8" name="Rectangle 14"/>
          <p:cNvSpPr>
            <a:spLocks noGrp="1" noChangeArrowheads="1"/>
          </p:cNvSpPr>
          <p:nvPr>
            <p:ph type="ftr" sz="quarter" idx="6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9" name="Rectangle 15"/>
          <p:cNvSpPr>
            <a:spLocks noGrp="1" noChangeArrowheads="1"/>
          </p:cNvSpPr>
          <p:nvPr>
            <p:ph type="sldNum" sz="quarter" idx="6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03F1F-C3B0-4EE1-921B-5D982246F4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0" name="Rectangle 13"/>
          <p:cNvSpPr>
            <a:spLocks noGrp="1" noChangeArrowheads="1"/>
          </p:cNvSpPr>
          <p:nvPr>
            <p:ph type="dt" sz="half" idx="6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" name="Rectangle 14"/>
          <p:cNvSpPr>
            <a:spLocks noGrp="1" noChangeArrowheads="1"/>
          </p:cNvSpPr>
          <p:nvPr>
            <p:ph type="ftr" sz="quarter" idx="6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2" name="Rectangle 15"/>
          <p:cNvSpPr>
            <a:spLocks noGrp="1" noChangeArrowheads="1"/>
          </p:cNvSpPr>
          <p:nvPr>
            <p:ph type="sldNum" sz="quarter" idx="6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31B3F-1275-48F3-B941-4F8D54D402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3" name="Rectangle 13"/>
          <p:cNvSpPr>
            <a:spLocks noGrp="1" noChangeArrowheads="1"/>
          </p:cNvSpPr>
          <p:nvPr>
            <p:ph type="dt" sz="half" idx="7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" name="Rectangle 14"/>
          <p:cNvSpPr>
            <a:spLocks noGrp="1" noChangeArrowheads="1"/>
          </p:cNvSpPr>
          <p:nvPr>
            <p:ph type="ftr" sz="quarter" idx="7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" name="Rectangle 15"/>
          <p:cNvSpPr>
            <a:spLocks noGrp="1" noChangeArrowheads="1"/>
          </p:cNvSpPr>
          <p:nvPr>
            <p:ph type="sldNum" sz="quarter" idx="7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7CA1A-E010-49C2-84B4-499415CE76E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6" name="Rectangle 13"/>
          <p:cNvSpPr>
            <a:spLocks noGrp="1" noChangeArrowheads="1"/>
          </p:cNvSpPr>
          <p:nvPr>
            <p:ph type="dt" sz="half" idx="7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7" name="Rectangle 14"/>
          <p:cNvSpPr>
            <a:spLocks noGrp="1" noChangeArrowheads="1"/>
          </p:cNvSpPr>
          <p:nvPr>
            <p:ph type="ftr" sz="quarter" idx="7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8" name="Rectangle 15"/>
          <p:cNvSpPr>
            <a:spLocks noGrp="1" noChangeArrowheads="1"/>
          </p:cNvSpPr>
          <p:nvPr>
            <p:ph type="sldNum" sz="quarter" idx="7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798C5-C3F2-4A46-B273-E8706BA3A8C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9" name="Rectangle 13"/>
          <p:cNvSpPr>
            <a:spLocks noGrp="1" noChangeArrowheads="1"/>
          </p:cNvSpPr>
          <p:nvPr>
            <p:ph type="dt" sz="half" idx="7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14"/>
          <p:cNvSpPr>
            <a:spLocks noGrp="1" noChangeArrowheads="1"/>
          </p:cNvSpPr>
          <p:nvPr>
            <p:ph type="ftr" sz="quarter" idx="7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" name="Rectangle 15"/>
          <p:cNvSpPr>
            <a:spLocks noGrp="1" noChangeArrowheads="1"/>
          </p:cNvSpPr>
          <p:nvPr>
            <p:ph type="sldNum" sz="quarter" idx="7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6D3EA-404D-49FE-A048-43749499903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2" name="Rectangle 13"/>
          <p:cNvSpPr>
            <a:spLocks noGrp="1" noChangeArrowheads="1"/>
          </p:cNvSpPr>
          <p:nvPr>
            <p:ph type="dt" sz="half" idx="7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3" name="Rectangle 14"/>
          <p:cNvSpPr>
            <a:spLocks noGrp="1" noChangeArrowheads="1"/>
          </p:cNvSpPr>
          <p:nvPr>
            <p:ph type="ftr" sz="quarter" idx="8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" name="Rectangle 15"/>
          <p:cNvSpPr>
            <a:spLocks noGrp="1" noChangeArrowheads="1"/>
          </p:cNvSpPr>
          <p:nvPr>
            <p:ph type="sldNum" sz="quarter" idx="8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E102E-8634-4043-9259-440D8F619D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5" name="Rectangle 13"/>
          <p:cNvSpPr>
            <a:spLocks noGrp="1" noChangeArrowheads="1"/>
          </p:cNvSpPr>
          <p:nvPr>
            <p:ph type="dt" sz="half" idx="8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6" name="Rectangle 14"/>
          <p:cNvSpPr>
            <a:spLocks noGrp="1" noChangeArrowheads="1"/>
          </p:cNvSpPr>
          <p:nvPr>
            <p:ph type="ftr" sz="quarter" idx="8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7" name="Rectangle 15"/>
          <p:cNvSpPr>
            <a:spLocks noGrp="1" noChangeArrowheads="1"/>
          </p:cNvSpPr>
          <p:nvPr>
            <p:ph type="sldNum" sz="quarter" idx="8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941D3-310F-4689-9627-8E8E8A83579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8" name="Rectangle 13"/>
          <p:cNvSpPr>
            <a:spLocks noGrp="1" noChangeArrowheads="1"/>
          </p:cNvSpPr>
          <p:nvPr>
            <p:ph type="dt" sz="half" idx="8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" name="Rectangle 14"/>
          <p:cNvSpPr>
            <a:spLocks noGrp="1" noChangeArrowheads="1"/>
          </p:cNvSpPr>
          <p:nvPr>
            <p:ph type="ftr" sz="quarter" idx="8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0" name="Rectangle 15"/>
          <p:cNvSpPr>
            <a:spLocks noGrp="1" noChangeArrowheads="1"/>
          </p:cNvSpPr>
          <p:nvPr>
            <p:ph type="sldNum" sz="quarter" idx="8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742CF-57C1-4D33-A87A-00A6621202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1" name="Rectangle 13"/>
          <p:cNvSpPr>
            <a:spLocks noGrp="1" noChangeArrowheads="1"/>
          </p:cNvSpPr>
          <p:nvPr>
            <p:ph type="dt" sz="half" idx="8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" name="Rectangle 14"/>
          <p:cNvSpPr>
            <a:spLocks noGrp="1" noChangeArrowheads="1"/>
          </p:cNvSpPr>
          <p:nvPr>
            <p:ph type="ftr" sz="quarter" idx="8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3" name="Rectangle 15"/>
          <p:cNvSpPr>
            <a:spLocks noGrp="1" noChangeArrowheads="1"/>
          </p:cNvSpPr>
          <p:nvPr>
            <p:ph type="sldNum" sz="quarter" idx="9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42D0D-FFE1-40B8-88CC-5FD2A475D8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4" name="Rectangle 13"/>
          <p:cNvSpPr>
            <a:spLocks noGrp="1" noChangeArrowheads="1"/>
          </p:cNvSpPr>
          <p:nvPr>
            <p:ph type="dt" sz="half" idx="9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5" name="Rectangle 14"/>
          <p:cNvSpPr>
            <a:spLocks noGrp="1" noChangeArrowheads="1"/>
          </p:cNvSpPr>
          <p:nvPr>
            <p:ph type="ftr" sz="quarter" idx="9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6" name="Rectangle 15"/>
          <p:cNvSpPr>
            <a:spLocks noGrp="1" noChangeArrowheads="1"/>
          </p:cNvSpPr>
          <p:nvPr>
            <p:ph type="sldNum" sz="quarter" idx="9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4D4B3-1142-4B76-A488-B1B4550BDC1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7" name="Rectangle 13"/>
          <p:cNvSpPr>
            <a:spLocks noGrp="1" noChangeArrowheads="1"/>
          </p:cNvSpPr>
          <p:nvPr>
            <p:ph type="dt" sz="half" idx="9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8" name="Rectangle 14"/>
          <p:cNvSpPr>
            <a:spLocks noGrp="1" noChangeArrowheads="1"/>
          </p:cNvSpPr>
          <p:nvPr>
            <p:ph type="ftr" sz="quarter" idx="9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" name="Rectangle 15"/>
          <p:cNvSpPr>
            <a:spLocks noGrp="1" noChangeArrowheads="1"/>
          </p:cNvSpPr>
          <p:nvPr>
            <p:ph type="sldNum" sz="quarter" idx="9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0ECF4-4057-4E57-BEA2-C45D0DBCD1B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0" name="Rectangle 13"/>
          <p:cNvSpPr>
            <a:spLocks noGrp="1" noChangeArrowheads="1"/>
          </p:cNvSpPr>
          <p:nvPr>
            <p:ph type="dt" sz="half" idx="9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1" name="Rectangle 14"/>
          <p:cNvSpPr>
            <a:spLocks noGrp="1" noChangeArrowheads="1"/>
          </p:cNvSpPr>
          <p:nvPr>
            <p:ph type="ftr" sz="quarter" idx="9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" name="Rectangle 15"/>
          <p:cNvSpPr>
            <a:spLocks noGrp="1" noChangeArrowheads="1"/>
          </p:cNvSpPr>
          <p:nvPr>
            <p:ph type="sldNum" sz="quarter" idx="9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FFC41-5903-429C-8C0E-B4844FBC09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3" name="Rectangle 13"/>
          <p:cNvSpPr>
            <a:spLocks noGrp="1" noChangeArrowheads="1"/>
          </p:cNvSpPr>
          <p:nvPr>
            <p:ph type="dt" sz="half" idx="10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4" name="Rectangle 14"/>
          <p:cNvSpPr>
            <a:spLocks noGrp="1" noChangeArrowheads="1"/>
          </p:cNvSpPr>
          <p:nvPr>
            <p:ph type="ftr" sz="quarter" idx="10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" name="Rectangle 15"/>
          <p:cNvSpPr>
            <a:spLocks noGrp="1" noChangeArrowheads="1"/>
          </p:cNvSpPr>
          <p:nvPr>
            <p:ph type="sldNum" sz="quarter" idx="10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14CBD-D307-407C-B226-AD4D28C6EC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6" name="Rectangle 13"/>
          <p:cNvSpPr>
            <a:spLocks noGrp="1" noChangeArrowheads="1"/>
          </p:cNvSpPr>
          <p:nvPr>
            <p:ph type="dt" sz="half" idx="10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7" name="Rectangle 14"/>
          <p:cNvSpPr>
            <a:spLocks noGrp="1" noChangeArrowheads="1"/>
          </p:cNvSpPr>
          <p:nvPr>
            <p:ph type="ftr" sz="quarter" idx="10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8" name="Rectangle 15"/>
          <p:cNvSpPr>
            <a:spLocks noGrp="1" noChangeArrowheads="1"/>
          </p:cNvSpPr>
          <p:nvPr>
            <p:ph type="sldNum" sz="quarter" idx="10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4550F-18F9-4AE7-8EF6-99D732E354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9" name="Rectangle 13"/>
          <p:cNvSpPr>
            <a:spLocks noGrp="1" noChangeArrowheads="1"/>
          </p:cNvSpPr>
          <p:nvPr>
            <p:ph type="dt" sz="half" idx="10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0" name="Rectangle 14"/>
          <p:cNvSpPr>
            <a:spLocks noGrp="1" noChangeArrowheads="1"/>
          </p:cNvSpPr>
          <p:nvPr>
            <p:ph type="ftr" sz="quarter" idx="10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1" name="Rectangle 15"/>
          <p:cNvSpPr>
            <a:spLocks noGrp="1" noChangeArrowheads="1"/>
          </p:cNvSpPr>
          <p:nvPr>
            <p:ph type="sldNum" sz="quarter" idx="10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00B89-C596-4D44-AC5B-F34FD7CA0D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2" name="Rectangle 13"/>
          <p:cNvSpPr>
            <a:spLocks noGrp="1" noChangeArrowheads="1"/>
          </p:cNvSpPr>
          <p:nvPr>
            <p:ph type="dt" sz="half" idx="10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" name="Rectangle 14"/>
          <p:cNvSpPr>
            <a:spLocks noGrp="1" noChangeArrowheads="1"/>
          </p:cNvSpPr>
          <p:nvPr>
            <p:ph type="ftr" sz="quarter" idx="1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4" name="Rectangle 15"/>
          <p:cNvSpPr>
            <a:spLocks noGrp="1" noChangeArrowheads="1"/>
          </p:cNvSpPr>
          <p:nvPr>
            <p:ph type="sldNum" sz="quarter" idx="1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55500-986D-4FFA-B9EF-E2B45D25E0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5" name="Rectangle 13"/>
          <p:cNvSpPr>
            <a:spLocks noGrp="1" noChangeArrowheads="1"/>
          </p:cNvSpPr>
          <p:nvPr>
            <p:ph type="dt" sz="half" idx="1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6" name="Rectangle 14"/>
          <p:cNvSpPr>
            <a:spLocks noGrp="1" noChangeArrowheads="1"/>
          </p:cNvSpPr>
          <p:nvPr>
            <p:ph type="ftr" sz="quarter" idx="1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7" name="Rectangle 15"/>
          <p:cNvSpPr>
            <a:spLocks noGrp="1" noChangeArrowheads="1"/>
          </p:cNvSpPr>
          <p:nvPr>
            <p:ph type="sldNum" sz="quarter" idx="1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D3E4A-D334-40A7-8848-45956CA78CE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8" name="Rectangle 13"/>
          <p:cNvSpPr>
            <a:spLocks noGrp="1" noChangeArrowheads="1"/>
          </p:cNvSpPr>
          <p:nvPr>
            <p:ph type="dt" sz="half" idx="1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" name="Rectangle 14"/>
          <p:cNvSpPr>
            <a:spLocks noGrp="1" noChangeArrowheads="1"/>
          </p:cNvSpPr>
          <p:nvPr>
            <p:ph type="ftr" sz="quarter" idx="1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0" name="Rectangle 15"/>
          <p:cNvSpPr>
            <a:spLocks noGrp="1" noChangeArrowheads="1"/>
          </p:cNvSpPr>
          <p:nvPr>
            <p:ph type="sldNum" sz="quarter" idx="1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6B8B6-6BC2-4F5E-A746-BD80F0B353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1" name="Rectangle 13"/>
          <p:cNvSpPr>
            <a:spLocks noGrp="1" noChangeArrowheads="1"/>
          </p:cNvSpPr>
          <p:nvPr>
            <p:ph type="dt" sz="half" idx="1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" name="Rectangle 14"/>
          <p:cNvSpPr>
            <a:spLocks noGrp="1" noChangeArrowheads="1"/>
          </p:cNvSpPr>
          <p:nvPr>
            <p:ph type="ftr" sz="quarter" idx="1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3" name="Rectangle 15"/>
          <p:cNvSpPr>
            <a:spLocks noGrp="1" noChangeArrowheads="1"/>
          </p:cNvSpPr>
          <p:nvPr>
            <p:ph type="sldNum" sz="quarter" idx="1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EBC6D-DDA4-4E70-B17C-DA323AA0DDC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4" name="Rectangle 13"/>
          <p:cNvSpPr>
            <a:spLocks noGrp="1" noChangeArrowheads="1"/>
          </p:cNvSpPr>
          <p:nvPr>
            <p:ph type="dt" sz="half" idx="1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5" name="Rectangle 14"/>
          <p:cNvSpPr>
            <a:spLocks noGrp="1" noChangeArrowheads="1"/>
          </p:cNvSpPr>
          <p:nvPr>
            <p:ph type="ftr" sz="quarter" idx="1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6" name="Rectangle 15"/>
          <p:cNvSpPr>
            <a:spLocks noGrp="1" noChangeArrowheads="1"/>
          </p:cNvSpPr>
          <p:nvPr>
            <p:ph type="sldNum" sz="quarter" idx="12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BFC17-BBFA-4E1F-8375-F12C7DDB110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7" name="Rectangle 13"/>
          <p:cNvSpPr>
            <a:spLocks noGrp="1" noChangeArrowheads="1"/>
          </p:cNvSpPr>
          <p:nvPr>
            <p:ph type="dt" sz="half" idx="12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8" name="Rectangle 14"/>
          <p:cNvSpPr>
            <a:spLocks noGrp="1" noChangeArrowheads="1"/>
          </p:cNvSpPr>
          <p:nvPr>
            <p:ph type="ftr" sz="quarter" idx="12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9" name="Rectangle 15"/>
          <p:cNvSpPr>
            <a:spLocks noGrp="1" noChangeArrowheads="1"/>
          </p:cNvSpPr>
          <p:nvPr>
            <p:ph type="sldNum" sz="quarter" idx="12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A489F-895F-4FD4-A4CD-04DDF74384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0" name="Rectangle 13"/>
          <p:cNvSpPr>
            <a:spLocks noGrp="1" noChangeArrowheads="1"/>
          </p:cNvSpPr>
          <p:nvPr>
            <p:ph type="dt" sz="half" idx="12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1" name="Rectangle 14"/>
          <p:cNvSpPr>
            <a:spLocks noGrp="1" noChangeArrowheads="1"/>
          </p:cNvSpPr>
          <p:nvPr>
            <p:ph type="ftr" sz="quarter" idx="12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" name="Rectangle 15"/>
          <p:cNvSpPr>
            <a:spLocks noGrp="1" noChangeArrowheads="1"/>
          </p:cNvSpPr>
          <p:nvPr>
            <p:ph type="sldNum" sz="quarter" idx="12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8E1D9-4030-4B3B-9AE0-69E3F3AD632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3" name="Rectangle 13"/>
          <p:cNvSpPr>
            <a:spLocks noGrp="1" noChangeArrowheads="1"/>
          </p:cNvSpPr>
          <p:nvPr>
            <p:ph type="dt" sz="half" idx="13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4" name="Rectangle 14"/>
          <p:cNvSpPr>
            <a:spLocks noGrp="1" noChangeArrowheads="1"/>
          </p:cNvSpPr>
          <p:nvPr>
            <p:ph type="ftr" sz="quarter" idx="13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5" name="Rectangle 15"/>
          <p:cNvSpPr>
            <a:spLocks noGrp="1" noChangeArrowheads="1"/>
          </p:cNvSpPr>
          <p:nvPr>
            <p:ph type="sldNum" sz="quarter" idx="13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AE05A-3344-46BC-BE15-E8227890F0B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6" name="Rectangle 13"/>
          <p:cNvSpPr>
            <a:spLocks noGrp="1" noChangeArrowheads="1"/>
          </p:cNvSpPr>
          <p:nvPr>
            <p:ph type="dt" sz="half" idx="13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7" name="Rectangle 14"/>
          <p:cNvSpPr>
            <a:spLocks noGrp="1" noChangeArrowheads="1"/>
          </p:cNvSpPr>
          <p:nvPr>
            <p:ph type="ftr" sz="quarter" idx="13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8" name="Rectangle 15"/>
          <p:cNvSpPr>
            <a:spLocks noGrp="1" noChangeArrowheads="1"/>
          </p:cNvSpPr>
          <p:nvPr>
            <p:ph type="sldNum" sz="quarter" idx="13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E3E697-AB67-4810-BFD7-A2467714BA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9" name="Rectangle 13"/>
          <p:cNvSpPr>
            <a:spLocks noGrp="1" noChangeArrowheads="1"/>
          </p:cNvSpPr>
          <p:nvPr>
            <p:ph type="dt" sz="half" idx="13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0" name="Rectangle 14"/>
          <p:cNvSpPr>
            <a:spLocks noGrp="1" noChangeArrowheads="1"/>
          </p:cNvSpPr>
          <p:nvPr>
            <p:ph type="ftr" sz="quarter" idx="13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" name="Rectangle 15"/>
          <p:cNvSpPr>
            <a:spLocks noGrp="1" noChangeArrowheads="1"/>
          </p:cNvSpPr>
          <p:nvPr>
            <p:ph type="sldNum" sz="quarter" idx="13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7405A-0CF7-496F-A628-32A3C9CBDAB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2" name="Rectangle 13"/>
          <p:cNvSpPr>
            <a:spLocks noGrp="1" noChangeArrowheads="1"/>
          </p:cNvSpPr>
          <p:nvPr>
            <p:ph type="dt" sz="half" idx="13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" name="Rectangle 14"/>
          <p:cNvSpPr>
            <a:spLocks noGrp="1" noChangeArrowheads="1"/>
          </p:cNvSpPr>
          <p:nvPr>
            <p:ph type="ftr" sz="quarter" idx="14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4" name="Rectangle 15"/>
          <p:cNvSpPr>
            <a:spLocks noGrp="1" noChangeArrowheads="1"/>
          </p:cNvSpPr>
          <p:nvPr>
            <p:ph type="sldNum" sz="quarter" idx="14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8198E-8242-40D0-B6DB-3940D414A2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5" name="Rectangle 13"/>
          <p:cNvSpPr>
            <a:spLocks noGrp="1" noChangeArrowheads="1"/>
          </p:cNvSpPr>
          <p:nvPr>
            <p:ph type="dt" sz="half" idx="14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6" name="Rectangle 14"/>
          <p:cNvSpPr>
            <a:spLocks noGrp="1" noChangeArrowheads="1"/>
          </p:cNvSpPr>
          <p:nvPr>
            <p:ph type="ftr" sz="quarter" idx="14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7" name="Rectangle 15"/>
          <p:cNvSpPr>
            <a:spLocks noGrp="1" noChangeArrowheads="1"/>
          </p:cNvSpPr>
          <p:nvPr>
            <p:ph type="sldNum" sz="quarter" idx="14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A4F07-1A0B-4316-9006-9EFD60EDB7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8" name="Rectangle 13"/>
          <p:cNvSpPr>
            <a:spLocks noGrp="1" noChangeArrowheads="1"/>
          </p:cNvSpPr>
          <p:nvPr>
            <p:ph type="dt" sz="half" idx="14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9" name="Rectangle 14"/>
          <p:cNvSpPr>
            <a:spLocks noGrp="1" noChangeArrowheads="1"/>
          </p:cNvSpPr>
          <p:nvPr>
            <p:ph type="ftr" sz="quarter" idx="14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0" name="Rectangle 15"/>
          <p:cNvSpPr>
            <a:spLocks noGrp="1" noChangeArrowheads="1"/>
          </p:cNvSpPr>
          <p:nvPr>
            <p:ph type="sldNum" sz="quarter" idx="14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07DAC-7E11-47D7-BA69-F4D736FC52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1" name="Rectangle 13"/>
          <p:cNvSpPr>
            <a:spLocks noGrp="1" noChangeArrowheads="1"/>
          </p:cNvSpPr>
          <p:nvPr>
            <p:ph type="dt" sz="half" idx="14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2" name="Rectangle 14"/>
          <p:cNvSpPr>
            <a:spLocks noGrp="1" noChangeArrowheads="1"/>
          </p:cNvSpPr>
          <p:nvPr>
            <p:ph type="ftr" sz="quarter" idx="14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" name="Rectangle 15"/>
          <p:cNvSpPr>
            <a:spLocks noGrp="1" noChangeArrowheads="1"/>
          </p:cNvSpPr>
          <p:nvPr>
            <p:ph type="sldNum" sz="quarter" idx="15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A85B0-B8B5-4B27-9D39-3425F8425FB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4" name="Rectangle 13"/>
          <p:cNvSpPr>
            <a:spLocks noGrp="1" noChangeArrowheads="1"/>
          </p:cNvSpPr>
          <p:nvPr>
            <p:ph type="dt" sz="half" idx="15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5" name="Rectangle 14"/>
          <p:cNvSpPr>
            <a:spLocks noGrp="1" noChangeArrowheads="1"/>
          </p:cNvSpPr>
          <p:nvPr>
            <p:ph type="ftr" sz="quarter" idx="15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6" name="Rectangle 15"/>
          <p:cNvSpPr>
            <a:spLocks noGrp="1" noChangeArrowheads="1"/>
          </p:cNvSpPr>
          <p:nvPr>
            <p:ph type="sldNum" sz="quarter" idx="15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50BB7-E4DF-4BE1-BE3D-39514FB9EB9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7" name="Rectangle 13"/>
          <p:cNvSpPr>
            <a:spLocks noGrp="1" noChangeArrowheads="1"/>
          </p:cNvSpPr>
          <p:nvPr>
            <p:ph type="dt" sz="half" idx="15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8" name="Rectangle 14"/>
          <p:cNvSpPr>
            <a:spLocks noGrp="1" noChangeArrowheads="1"/>
          </p:cNvSpPr>
          <p:nvPr>
            <p:ph type="ftr" sz="quarter" idx="15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9" name="Rectangle 15"/>
          <p:cNvSpPr>
            <a:spLocks noGrp="1" noChangeArrowheads="1"/>
          </p:cNvSpPr>
          <p:nvPr>
            <p:ph type="sldNum" sz="quarter" idx="15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F05B2-CDE2-41CD-815B-E02CADFE37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0" name="Rectangle 13"/>
          <p:cNvSpPr>
            <a:spLocks noGrp="1" noChangeArrowheads="1"/>
          </p:cNvSpPr>
          <p:nvPr>
            <p:ph type="dt" sz="half" idx="15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" name="Rectangle 14"/>
          <p:cNvSpPr>
            <a:spLocks noGrp="1" noChangeArrowheads="1"/>
          </p:cNvSpPr>
          <p:nvPr>
            <p:ph type="ftr" sz="quarter" idx="15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2" name="Rectangle 15"/>
          <p:cNvSpPr>
            <a:spLocks noGrp="1" noChangeArrowheads="1"/>
          </p:cNvSpPr>
          <p:nvPr>
            <p:ph type="sldNum" sz="quarter" idx="15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EBF22-6F16-4D8C-9961-5B42FC752D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3" name="Rectangle 13"/>
          <p:cNvSpPr>
            <a:spLocks noGrp="1" noChangeArrowheads="1"/>
          </p:cNvSpPr>
          <p:nvPr>
            <p:ph type="dt" sz="half" idx="16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4" name="Rectangle 14"/>
          <p:cNvSpPr>
            <a:spLocks noGrp="1" noChangeArrowheads="1"/>
          </p:cNvSpPr>
          <p:nvPr>
            <p:ph type="ftr" sz="quarter" idx="16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5" name="Rectangle 15"/>
          <p:cNvSpPr>
            <a:spLocks noGrp="1" noChangeArrowheads="1"/>
          </p:cNvSpPr>
          <p:nvPr>
            <p:ph type="sldNum" sz="quarter" idx="16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2C30B-D2A1-46E9-9992-F784A22AB3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6" name="Rectangle 13"/>
          <p:cNvSpPr>
            <a:spLocks noGrp="1" noChangeArrowheads="1"/>
          </p:cNvSpPr>
          <p:nvPr>
            <p:ph type="dt" sz="half" idx="16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7" name="Rectangle 14"/>
          <p:cNvSpPr>
            <a:spLocks noGrp="1" noChangeArrowheads="1"/>
          </p:cNvSpPr>
          <p:nvPr>
            <p:ph type="ftr" sz="quarter" idx="16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8" name="Rectangle 15"/>
          <p:cNvSpPr>
            <a:spLocks noGrp="1" noChangeArrowheads="1"/>
          </p:cNvSpPr>
          <p:nvPr>
            <p:ph type="sldNum" sz="quarter" idx="16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D39F0-F735-46C4-B9D6-F72EE01D71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9" name="Rectangle 13"/>
          <p:cNvSpPr>
            <a:spLocks noGrp="1" noChangeArrowheads="1"/>
          </p:cNvSpPr>
          <p:nvPr>
            <p:ph type="dt" sz="half" idx="16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0" name="Rectangle 14"/>
          <p:cNvSpPr>
            <a:spLocks noGrp="1" noChangeArrowheads="1"/>
          </p:cNvSpPr>
          <p:nvPr>
            <p:ph type="ftr" sz="quarter" idx="16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1" name="Rectangle 15"/>
          <p:cNvSpPr>
            <a:spLocks noGrp="1" noChangeArrowheads="1"/>
          </p:cNvSpPr>
          <p:nvPr>
            <p:ph type="sldNum" sz="quarter" idx="16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033C1-B005-4325-9C6E-B82FECF4052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2" name="Rectangle 13"/>
          <p:cNvSpPr>
            <a:spLocks noGrp="1" noChangeArrowheads="1"/>
          </p:cNvSpPr>
          <p:nvPr>
            <p:ph type="dt" sz="half" idx="16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" name="Rectangle 14"/>
          <p:cNvSpPr>
            <a:spLocks noGrp="1" noChangeArrowheads="1"/>
          </p:cNvSpPr>
          <p:nvPr>
            <p:ph type="ftr" sz="quarter" idx="17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4" name="Rectangle 15"/>
          <p:cNvSpPr>
            <a:spLocks noGrp="1" noChangeArrowheads="1"/>
          </p:cNvSpPr>
          <p:nvPr>
            <p:ph type="sldNum" sz="quarter" idx="17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218C8-49A9-4E98-B6EF-7C620EE3EB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5" name="Rectangle 13"/>
          <p:cNvSpPr>
            <a:spLocks noGrp="1" noChangeArrowheads="1"/>
          </p:cNvSpPr>
          <p:nvPr>
            <p:ph type="dt" sz="half" idx="17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6" name="Rectangle 14"/>
          <p:cNvSpPr>
            <a:spLocks noGrp="1" noChangeArrowheads="1"/>
          </p:cNvSpPr>
          <p:nvPr>
            <p:ph type="ftr" sz="quarter" idx="17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7" name="Rectangle 15"/>
          <p:cNvSpPr>
            <a:spLocks noGrp="1" noChangeArrowheads="1"/>
          </p:cNvSpPr>
          <p:nvPr>
            <p:ph type="sldNum" sz="quarter" idx="17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4240E-ABB5-4DFF-A593-E24FAC81A5B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8" name="Rectangle 13"/>
          <p:cNvSpPr>
            <a:spLocks noGrp="1" noChangeArrowheads="1"/>
          </p:cNvSpPr>
          <p:nvPr>
            <p:ph type="dt" sz="half" idx="17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9" name="Rectangle 14"/>
          <p:cNvSpPr>
            <a:spLocks noGrp="1" noChangeArrowheads="1"/>
          </p:cNvSpPr>
          <p:nvPr>
            <p:ph type="ftr" sz="quarter" idx="17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0" name="Rectangle 15"/>
          <p:cNvSpPr>
            <a:spLocks noGrp="1" noChangeArrowheads="1"/>
          </p:cNvSpPr>
          <p:nvPr>
            <p:ph type="sldNum" sz="quarter" idx="17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FFAB3-9FA9-4938-B199-E42E623A50C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1" name="Rectangle 13"/>
          <p:cNvSpPr>
            <a:spLocks noGrp="1" noChangeArrowheads="1"/>
          </p:cNvSpPr>
          <p:nvPr>
            <p:ph type="dt" sz="half" idx="17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2" name="Rectangle 14"/>
          <p:cNvSpPr>
            <a:spLocks noGrp="1" noChangeArrowheads="1"/>
          </p:cNvSpPr>
          <p:nvPr>
            <p:ph type="ftr" sz="quarter" idx="17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3" name="Rectangle 15"/>
          <p:cNvSpPr>
            <a:spLocks noGrp="1" noChangeArrowheads="1"/>
          </p:cNvSpPr>
          <p:nvPr>
            <p:ph type="sldNum" sz="quarter" idx="18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E6129-AA74-4E39-A7C7-EFD54A2C87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4" name="Rectangle 13"/>
          <p:cNvSpPr>
            <a:spLocks noGrp="1" noChangeArrowheads="1"/>
          </p:cNvSpPr>
          <p:nvPr>
            <p:ph type="dt" sz="half" idx="18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" name="Rectangle 14"/>
          <p:cNvSpPr>
            <a:spLocks noGrp="1" noChangeArrowheads="1"/>
          </p:cNvSpPr>
          <p:nvPr>
            <p:ph type="ftr" sz="quarter" idx="18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6" name="Rectangle 15"/>
          <p:cNvSpPr>
            <a:spLocks noGrp="1" noChangeArrowheads="1"/>
          </p:cNvSpPr>
          <p:nvPr>
            <p:ph type="sldNum" sz="quarter" idx="18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128F0-C2FC-4E1A-B47B-CA2A4A69BDF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7" name="Rectangle 13"/>
          <p:cNvSpPr>
            <a:spLocks noGrp="1" noChangeArrowheads="1"/>
          </p:cNvSpPr>
          <p:nvPr>
            <p:ph type="dt" sz="half" idx="18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8" name="Rectangle 14"/>
          <p:cNvSpPr>
            <a:spLocks noGrp="1" noChangeArrowheads="1"/>
          </p:cNvSpPr>
          <p:nvPr>
            <p:ph type="ftr" sz="quarter" idx="18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9" name="Rectangle 15"/>
          <p:cNvSpPr>
            <a:spLocks noGrp="1" noChangeArrowheads="1"/>
          </p:cNvSpPr>
          <p:nvPr>
            <p:ph type="sldNum" sz="quarter" idx="18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11EDC-D76E-495E-AB53-F0A1BF7C950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0" name="Rectangle 13"/>
          <p:cNvSpPr>
            <a:spLocks noGrp="1" noChangeArrowheads="1"/>
          </p:cNvSpPr>
          <p:nvPr>
            <p:ph type="dt" sz="half" idx="18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1" name="Rectangle 14"/>
          <p:cNvSpPr>
            <a:spLocks noGrp="1" noChangeArrowheads="1"/>
          </p:cNvSpPr>
          <p:nvPr>
            <p:ph type="ftr" sz="quarter" idx="18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2" name="Rectangle 15"/>
          <p:cNvSpPr>
            <a:spLocks noGrp="1" noChangeArrowheads="1"/>
          </p:cNvSpPr>
          <p:nvPr>
            <p:ph type="sldNum" sz="quarter" idx="18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8FD2E-10D3-448F-A407-E82E06D05D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3" name="Rectangle 13"/>
          <p:cNvSpPr>
            <a:spLocks noGrp="1" noChangeArrowheads="1"/>
          </p:cNvSpPr>
          <p:nvPr>
            <p:ph type="dt" sz="half" idx="19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" name="Rectangle 14"/>
          <p:cNvSpPr>
            <a:spLocks noGrp="1" noChangeArrowheads="1"/>
          </p:cNvSpPr>
          <p:nvPr>
            <p:ph type="ftr" sz="quarter" idx="19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5" name="Rectangle 15"/>
          <p:cNvSpPr>
            <a:spLocks noGrp="1" noChangeArrowheads="1"/>
          </p:cNvSpPr>
          <p:nvPr>
            <p:ph type="sldNum" sz="quarter" idx="19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00419-A7F4-417E-B3F9-9802EAB4B3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6" name="Rectangle 13"/>
          <p:cNvSpPr>
            <a:spLocks noGrp="1" noChangeArrowheads="1"/>
          </p:cNvSpPr>
          <p:nvPr>
            <p:ph type="dt" sz="half" idx="19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7" name="Rectangle 14"/>
          <p:cNvSpPr>
            <a:spLocks noGrp="1" noChangeArrowheads="1"/>
          </p:cNvSpPr>
          <p:nvPr>
            <p:ph type="ftr" sz="quarter" idx="19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8" name="Rectangle 15"/>
          <p:cNvSpPr>
            <a:spLocks noGrp="1" noChangeArrowheads="1"/>
          </p:cNvSpPr>
          <p:nvPr>
            <p:ph type="sldNum" sz="quarter" idx="19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19C84-0ADE-414B-BFDE-AE1A8CB85A2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9" name="Rectangle 13"/>
          <p:cNvSpPr>
            <a:spLocks noGrp="1" noChangeArrowheads="1"/>
          </p:cNvSpPr>
          <p:nvPr>
            <p:ph type="dt" sz="half" idx="19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0" name="Rectangle 14"/>
          <p:cNvSpPr>
            <a:spLocks noGrp="1" noChangeArrowheads="1"/>
          </p:cNvSpPr>
          <p:nvPr>
            <p:ph type="ftr" sz="quarter" idx="19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1" name="Rectangle 15"/>
          <p:cNvSpPr>
            <a:spLocks noGrp="1" noChangeArrowheads="1"/>
          </p:cNvSpPr>
          <p:nvPr>
            <p:ph type="sldNum" sz="quarter" idx="19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F2EB0-CC32-4FDB-AD5E-5E4F18B6AA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2" name="Rectangle 13"/>
          <p:cNvSpPr>
            <a:spLocks noGrp="1" noChangeArrowheads="1"/>
          </p:cNvSpPr>
          <p:nvPr>
            <p:ph type="dt" sz="half" idx="19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3" name="Rectangle 14"/>
          <p:cNvSpPr>
            <a:spLocks noGrp="1" noChangeArrowheads="1"/>
          </p:cNvSpPr>
          <p:nvPr>
            <p:ph type="ftr" sz="quarter" idx="20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" name="Rectangle 15"/>
          <p:cNvSpPr>
            <a:spLocks noGrp="1" noChangeArrowheads="1"/>
          </p:cNvSpPr>
          <p:nvPr>
            <p:ph type="sldNum" sz="quarter" idx="20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469F0-E782-4DAB-A26B-B50E162C86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5" name="Rectangle 13"/>
          <p:cNvSpPr>
            <a:spLocks noGrp="1" noChangeArrowheads="1"/>
          </p:cNvSpPr>
          <p:nvPr>
            <p:ph type="dt" sz="half" idx="20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6" name="Rectangle 14"/>
          <p:cNvSpPr>
            <a:spLocks noGrp="1" noChangeArrowheads="1"/>
          </p:cNvSpPr>
          <p:nvPr>
            <p:ph type="ftr" sz="quarter" idx="20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7" name="Rectangle 15"/>
          <p:cNvSpPr>
            <a:spLocks noGrp="1" noChangeArrowheads="1"/>
          </p:cNvSpPr>
          <p:nvPr>
            <p:ph type="sldNum" sz="quarter" idx="20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98E12-0607-49D0-B890-9F2F4F02DA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8" name="Rectangle 13"/>
          <p:cNvSpPr>
            <a:spLocks noGrp="1" noChangeArrowheads="1"/>
          </p:cNvSpPr>
          <p:nvPr>
            <p:ph type="dt" sz="half" idx="20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9" name="Rectangle 14"/>
          <p:cNvSpPr>
            <a:spLocks noGrp="1" noChangeArrowheads="1"/>
          </p:cNvSpPr>
          <p:nvPr>
            <p:ph type="ftr" sz="quarter" idx="20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0" name="Rectangle 15"/>
          <p:cNvSpPr>
            <a:spLocks noGrp="1" noChangeArrowheads="1"/>
          </p:cNvSpPr>
          <p:nvPr>
            <p:ph type="sldNum" sz="quarter" idx="20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EA728-9324-4BC7-A783-2DC4802B81A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1" name="Rectangle 13"/>
          <p:cNvSpPr>
            <a:spLocks noGrp="1" noChangeArrowheads="1"/>
          </p:cNvSpPr>
          <p:nvPr>
            <p:ph type="dt" sz="half" idx="20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2" name="Rectangle 14"/>
          <p:cNvSpPr>
            <a:spLocks noGrp="1" noChangeArrowheads="1"/>
          </p:cNvSpPr>
          <p:nvPr>
            <p:ph type="ftr" sz="quarter" idx="20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3" name="Rectangle 15"/>
          <p:cNvSpPr>
            <a:spLocks noGrp="1" noChangeArrowheads="1"/>
          </p:cNvSpPr>
          <p:nvPr>
            <p:ph type="sldNum" sz="quarter" idx="2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25D5F-6758-4E2B-866E-F422D9FD04D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4" name="Rectangle 13"/>
          <p:cNvSpPr>
            <a:spLocks noGrp="1" noChangeArrowheads="1"/>
          </p:cNvSpPr>
          <p:nvPr>
            <p:ph type="dt" sz="half" idx="2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" name="Rectangle 14"/>
          <p:cNvSpPr>
            <a:spLocks noGrp="1" noChangeArrowheads="1"/>
          </p:cNvSpPr>
          <p:nvPr>
            <p:ph type="ftr" sz="quarter" idx="2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" name="Rectangle 15"/>
          <p:cNvSpPr>
            <a:spLocks noGrp="1" noChangeArrowheads="1"/>
          </p:cNvSpPr>
          <p:nvPr>
            <p:ph type="sldNum" sz="quarter" idx="2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8E756-CAB6-452D-8281-9880DD86FD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7" name="Rectangle 13"/>
          <p:cNvSpPr>
            <a:spLocks noGrp="1" noChangeArrowheads="1"/>
          </p:cNvSpPr>
          <p:nvPr>
            <p:ph type="dt" sz="half" idx="2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8" name="Rectangle 14"/>
          <p:cNvSpPr>
            <a:spLocks noGrp="1" noChangeArrowheads="1"/>
          </p:cNvSpPr>
          <p:nvPr>
            <p:ph type="ftr" sz="quarter" idx="2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9" name="Rectangle 15"/>
          <p:cNvSpPr>
            <a:spLocks noGrp="1" noChangeArrowheads="1"/>
          </p:cNvSpPr>
          <p:nvPr>
            <p:ph type="sldNum" sz="quarter" idx="2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E2E0E-8375-4D37-8707-C58EDB7B906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0" name="Rectangle 13"/>
          <p:cNvSpPr>
            <a:spLocks noGrp="1" noChangeArrowheads="1"/>
          </p:cNvSpPr>
          <p:nvPr>
            <p:ph type="dt" sz="half" idx="2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1" name="Rectangle 14"/>
          <p:cNvSpPr>
            <a:spLocks noGrp="1" noChangeArrowheads="1"/>
          </p:cNvSpPr>
          <p:nvPr>
            <p:ph type="ftr" sz="quarter" idx="2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2" name="Rectangle 15"/>
          <p:cNvSpPr>
            <a:spLocks noGrp="1" noChangeArrowheads="1"/>
          </p:cNvSpPr>
          <p:nvPr>
            <p:ph type="sldNum" sz="quarter" idx="2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1671E-2C91-4310-99F9-D6D2346DE87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3" name="Rectangle 13"/>
          <p:cNvSpPr>
            <a:spLocks noGrp="1" noChangeArrowheads="1"/>
          </p:cNvSpPr>
          <p:nvPr>
            <p:ph type="dt" sz="half" idx="2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4" name="Rectangle 14"/>
          <p:cNvSpPr>
            <a:spLocks noGrp="1" noChangeArrowheads="1"/>
          </p:cNvSpPr>
          <p:nvPr>
            <p:ph type="ftr" sz="quarter" idx="2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" name="Rectangle 15"/>
          <p:cNvSpPr>
            <a:spLocks noGrp="1" noChangeArrowheads="1"/>
          </p:cNvSpPr>
          <p:nvPr>
            <p:ph type="sldNum" sz="quarter" idx="2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D125C-057D-4887-B9B6-3D9295D6B9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6" name="Rectangle 13"/>
          <p:cNvSpPr>
            <a:spLocks noGrp="1" noChangeArrowheads="1"/>
          </p:cNvSpPr>
          <p:nvPr>
            <p:ph type="dt" sz="half" idx="22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7" name="Rectangle 14"/>
          <p:cNvSpPr>
            <a:spLocks noGrp="1" noChangeArrowheads="1"/>
          </p:cNvSpPr>
          <p:nvPr>
            <p:ph type="ftr" sz="quarter" idx="22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8" name="Rectangle 15"/>
          <p:cNvSpPr>
            <a:spLocks noGrp="1" noChangeArrowheads="1"/>
          </p:cNvSpPr>
          <p:nvPr>
            <p:ph type="sldNum" sz="quarter" idx="22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DE676-1289-45DB-8BEB-568D05204F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75713" y="0"/>
            <a:ext cx="268287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80194-874E-447D-A8E0-C657997F6E7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6D2F0-25AF-4031-BCA6-E9070EE010E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A8275-4C6B-4565-B26C-46F741BC46B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dt" sz="half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5"/>
          <p:cNvSpPr>
            <a:spLocks noGrp="1" noChangeArrowheads="1"/>
          </p:cNvSpPr>
          <p:nvPr>
            <p:ph type="sldNum" sz="quarter" idx="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664C8-4991-443B-A51B-3F252CB38E9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" name="Rectangle 13"/>
          <p:cNvSpPr>
            <a:spLocks noGrp="1" noChangeArrowheads="1"/>
          </p:cNvSpPr>
          <p:nvPr>
            <p:ph type="dt" sz="half" idx="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4"/>
          <p:cNvSpPr>
            <a:spLocks noGrp="1" noChangeArrowheads="1"/>
          </p:cNvSpPr>
          <p:nvPr>
            <p:ph type="ftr" sz="quarter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5"/>
          <p:cNvSpPr>
            <a:spLocks noGrp="1" noChangeArrowheads="1"/>
          </p:cNvSpPr>
          <p:nvPr>
            <p:ph type="sldNum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F274B-D4A2-4F5E-9C10-7448998015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" name="Rectangle 13"/>
          <p:cNvSpPr>
            <a:spLocks noGrp="1" noChangeArrowheads="1"/>
          </p:cNvSpPr>
          <p:nvPr>
            <p:ph type="dt" sz="half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ftr" sz="quarter" idx="2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sldNum" sz="quarter" idx="2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62139-7A4D-4EB1-83C7-45A29408516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" name="Rectangle 13"/>
          <p:cNvSpPr>
            <a:spLocks noGrp="1" noChangeArrowheads="1"/>
          </p:cNvSpPr>
          <p:nvPr>
            <p:ph type="dt" sz="half" idx="2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4"/>
          <p:cNvSpPr>
            <a:spLocks noGrp="1" noChangeArrowheads="1"/>
          </p:cNvSpPr>
          <p:nvPr>
            <p:ph type="ftr" sz="quarter" idx="2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5"/>
          <p:cNvSpPr>
            <a:spLocks noGrp="1" noChangeArrowheads="1"/>
          </p:cNvSpPr>
          <p:nvPr>
            <p:ph type="sldNum" sz="quarter" idx="2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A6073-34DA-4315-9406-E47FF552A2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" name="Rectangle 13"/>
          <p:cNvSpPr>
            <a:spLocks noGrp="1" noChangeArrowheads="1"/>
          </p:cNvSpPr>
          <p:nvPr>
            <p:ph type="dt" sz="half" idx="2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14"/>
          <p:cNvSpPr>
            <a:spLocks noGrp="1" noChangeArrowheads="1"/>
          </p:cNvSpPr>
          <p:nvPr>
            <p:ph type="ftr" sz="quarter" idx="2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Rectangle 15"/>
          <p:cNvSpPr>
            <a:spLocks noGrp="1" noChangeArrowheads="1"/>
          </p:cNvSpPr>
          <p:nvPr>
            <p:ph type="sldNum" sz="quarter" idx="3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0573F-D693-4FC0-92DC-7156C2F0DD4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4" name="Rectangle 13"/>
          <p:cNvSpPr>
            <a:spLocks noGrp="1" noChangeArrowheads="1"/>
          </p:cNvSpPr>
          <p:nvPr>
            <p:ph type="dt" sz="half" idx="3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14"/>
          <p:cNvSpPr>
            <a:spLocks noGrp="1" noChangeArrowheads="1"/>
          </p:cNvSpPr>
          <p:nvPr>
            <p:ph type="ftr" sz="quarter" idx="3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" name="Rectangle 15"/>
          <p:cNvSpPr>
            <a:spLocks noGrp="1" noChangeArrowheads="1"/>
          </p:cNvSpPr>
          <p:nvPr>
            <p:ph type="sldNum" sz="quarter" idx="3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B4781-D671-4390-ACBD-8CD0B831B06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7" name="Rectangle 13"/>
          <p:cNvSpPr>
            <a:spLocks noGrp="1" noChangeArrowheads="1"/>
          </p:cNvSpPr>
          <p:nvPr>
            <p:ph type="dt" sz="half" idx="3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14"/>
          <p:cNvSpPr>
            <a:spLocks noGrp="1" noChangeArrowheads="1"/>
          </p:cNvSpPr>
          <p:nvPr>
            <p:ph type="ftr" sz="quarter" idx="3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15"/>
          <p:cNvSpPr>
            <a:spLocks noGrp="1" noChangeArrowheads="1"/>
          </p:cNvSpPr>
          <p:nvPr>
            <p:ph type="sldNum" sz="quarter" idx="3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AA6C2-3671-4E52-8C0B-31D8DC3D85A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0" name="Rectangle 13"/>
          <p:cNvSpPr>
            <a:spLocks noGrp="1" noChangeArrowheads="1"/>
          </p:cNvSpPr>
          <p:nvPr>
            <p:ph type="dt" sz="half" idx="3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" name="Rectangle 14"/>
          <p:cNvSpPr>
            <a:spLocks noGrp="1" noChangeArrowheads="1"/>
          </p:cNvSpPr>
          <p:nvPr>
            <p:ph type="ftr" sz="quarter" idx="3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" name="Rectangle 15"/>
          <p:cNvSpPr>
            <a:spLocks noGrp="1" noChangeArrowheads="1"/>
          </p:cNvSpPr>
          <p:nvPr>
            <p:ph type="sldNum" sz="quarter" idx="3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3FE8C-7B6D-4465-9F2B-B80CDD9AC06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3" name="Rectangle 13"/>
          <p:cNvSpPr>
            <a:spLocks noGrp="1" noChangeArrowheads="1"/>
          </p:cNvSpPr>
          <p:nvPr>
            <p:ph type="dt" sz="half" idx="4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" name="Rectangle 14"/>
          <p:cNvSpPr>
            <a:spLocks noGrp="1" noChangeArrowheads="1"/>
          </p:cNvSpPr>
          <p:nvPr>
            <p:ph type="ftr" sz="quarter" idx="4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" name="Rectangle 15"/>
          <p:cNvSpPr>
            <a:spLocks noGrp="1" noChangeArrowheads="1"/>
          </p:cNvSpPr>
          <p:nvPr>
            <p:ph type="sldNum" sz="quarter" idx="4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3B1B5-7FDE-4844-A5A4-DF8EE60368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6" name="Rectangle 13"/>
          <p:cNvSpPr>
            <a:spLocks noGrp="1" noChangeArrowheads="1"/>
          </p:cNvSpPr>
          <p:nvPr>
            <p:ph type="dt" sz="half" idx="4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" name="Rectangle 14"/>
          <p:cNvSpPr>
            <a:spLocks noGrp="1" noChangeArrowheads="1"/>
          </p:cNvSpPr>
          <p:nvPr>
            <p:ph type="ftr" sz="quarter" idx="4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" name="Rectangle 15"/>
          <p:cNvSpPr>
            <a:spLocks noGrp="1" noChangeArrowheads="1"/>
          </p:cNvSpPr>
          <p:nvPr>
            <p:ph type="sldNum" sz="quarter" idx="4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A704F-57C8-469A-ADA4-4665849B81D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9" name="Rectangle 13"/>
          <p:cNvSpPr>
            <a:spLocks noGrp="1" noChangeArrowheads="1"/>
          </p:cNvSpPr>
          <p:nvPr>
            <p:ph type="dt" sz="half" idx="4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" name="Rectangle 14"/>
          <p:cNvSpPr>
            <a:spLocks noGrp="1" noChangeArrowheads="1"/>
          </p:cNvSpPr>
          <p:nvPr>
            <p:ph type="ftr" sz="quarter" idx="4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" name="Rectangle 15"/>
          <p:cNvSpPr>
            <a:spLocks noGrp="1" noChangeArrowheads="1"/>
          </p:cNvSpPr>
          <p:nvPr>
            <p:ph type="sldNum" sz="quarter" idx="4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C6828-4156-4C17-B0F6-EC58519DA4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2" name="Rectangle 13"/>
          <p:cNvSpPr>
            <a:spLocks noGrp="1" noChangeArrowheads="1"/>
          </p:cNvSpPr>
          <p:nvPr>
            <p:ph type="dt" sz="half" idx="4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" name="Rectangle 14"/>
          <p:cNvSpPr>
            <a:spLocks noGrp="1" noChangeArrowheads="1"/>
          </p:cNvSpPr>
          <p:nvPr>
            <p:ph type="ftr" sz="quarter" idx="5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" name="Rectangle 15"/>
          <p:cNvSpPr>
            <a:spLocks noGrp="1" noChangeArrowheads="1"/>
          </p:cNvSpPr>
          <p:nvPr>
            <p:ph type="sldNum" sz="quarter" idx="5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CBE20-37CC-4243-AEA0-1EBE04136B3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5" name="Rectangle 13"/>
          <p:cNvSpPr>
            <a:spLocks noGrp="1" noChangeArrowheads="1"/>
          </p:cNvSpPr>
          <p:nvPr>
            <p:ph type="dt" sz="half" idx="5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" name="Rectangle 14"/>
          <p:cNvSpPr>
            <a:spLocks noGrp="1" noChangeArrowheads="1"/>
          </p:cNvSpPr>
          <p:nvPr>
            <p:ph type="ftr" sz="quarter" idx="5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15"/>
          <p:cNvSpPr>
            <a:spLocks noGrp="1" noChangeArrowheads="1"/>
          </p:cNvSpPr>
          <p:nvPr>
            <p:ph type="sldNum" sz="quarter" idx="5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D07A6-87D2-4435-91BB-C2526629F9C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8" name="Rectangle 13"/>
          <p:cNvSpPr>
            <a:spLocks noGrp="1" noChangeArrowheads="1"/>
          </p:cNvSpPr>
          <p:nvPr>
            <p:ph type="dt" sz="half" idx="5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" name="Rectangle 14"/>
          <p:cNvSpPr>
            <a:spLocks noGrp="1" noChangeArrowheads="1"/>
          </p:cNvSpPr>
          <p:nvPr>
            <p:ph type="ftr" sz="quarter" idx="5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" name="Rectangle 15"/>
          <p:cNvSpPr>
            <a:spLocks noGrp="1" noChangeArrowheads="1"/>
          </p:cNvSpPr>
          <p:nvPr>
            <p:ph type="sldNum" sz="quarter" idx="5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3B09C-C536-40E5-9035-0B3547F5BA4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1" name="Rectangle 13"/>
          <p:cNvSpPr>
            <a:spLocks noGrp="1" noChangeArrowheads="1"/>
          </p:cNvSpPr>
          <p:nvPr>
            <p:ph type="dt" sz="half" idx="5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" name="Rectangle 14"/>
          <p:cNvSpPr>
            <a:spLocks noGrp="1" noChangeArrowheads="1"/>
          </p:cNvSpPr>
          <p:nvPr>
            <p:ph type="ftr" sz="quarter" idx="5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" name="Rectangle 15"/>
          <p:cNvSpPr>
            <a:spLocks noGrp="1" noChangeArrowheads="1"/>
          </p:cNvSpPr>
          <p:nvPr>
            <p:ph type="sldNum" sz="quarter" idx="6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D2743-C7B7-4D80-9548-2567AE751FE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4" name="Rectangle 13"/>
          <p:cNvSpPr>
            <a:spLocks noGrp="1" noChangeArrowheads="1"/>
          </p:cNvSpPr>
          <p:nvPr>
            <p:ph type="dt" sz="half" idx="6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" name="Rectangle 14"/>
          <p:cNvSpPr>
            <a:spLocks noGrp="1" noChangeArrowheads="1"/>
          </p:cNvSpPr>
          <p:nvPr>
            <p:ph type="ftr" sz="quarter" idx="6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" name="Rectangle 15"/>
          <p:cNvSpPr>
            <a:spLocks noGrp="1" noChangeArrowheads="1"/>
          </p:cNvSpPr>
          <p:nvPr>
            <p:ph type="sldNum" sz="quarter" idx="6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C45AA-7DDD-4387-9C1E-DBA157DD730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7" name="Rectangle 13"/>
          <p:cNvSpPr>
            <a:spLocks noGrp="1" noChangeArrowheads="1"/>
          </p:cNvSpPr>
          <p:nvPr>
            <p:ph type="dt" sz="half" idx="6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8" name="Rectangle 14"/>
          <p:cNvSpPr>
            <a:spLocks noGrp="1" noChangeArrowheads="1"/>
          </p:cNvSpPr>
          <p:nvPr>
            <p:ph type="ftr" sz="quarter" idx="6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9" name="Rectangle 15"/>
          <p:cNvSpPr>
            <a:spLocks noGrp="1" noChangeArrowheads="1"/>
          </p:cNvSpPr>
          <p:nvPr>
            <p:ph type="sldNum" sz="quarter" idx="6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9DF93-5787-4545-9098-7E30BD59DB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0" name="Rectangle 13"/>
          <p:cNvSpPr>
            <a:spLocks noGrp="1" noChangeArrowheads="1"/>
          </p:cNvSpPr>
          <p:nvPr>
            <p:ph type="dt" sz="half" idx="6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" name="Rectangle 14"/>
          <p:cNvSpPr>
            <a:spLocks noGrp="1" noChangeArrowheads="1"/>
          </p:cNvSpPr>
          <p:nvPr>
            <p:ph type="ftr" sz="quarter" idx="6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2" name="Rectangle 15"/>
          <p:cNvSpPr>
            <a:spLocks noGrp="1" noChangeArrowheads="1"/>
          </p:cNvSpPr>
          <p:nvPr>
            <p:ph type="sldNum" sz="quarter" idx="6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772CA-FE74-49E7-8448-09EA950238A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3" name="Rectangle 13"/>
          <p:cNvSpPr>
            <a:spLocks noGrp="1" noChangeArrowheads="1"/>
          </p:cNvSpPr>
          <p:nvPr>
            <p:ph type="dt" sz="half" idx="7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" name="Rectangle 14"/>
          <p:cNvSpPr>
            <a:spLocks noGrp="1" noChangeArrowheads="1"/>
          </p:cNvSpPr>
          <p:nvPr>
            <p:ph type="ftr" sz="quarter" idx="7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" name="Rectangle 15"/>
          <p:cNvSpPr>
            <a:spLocks noGrp="1" noChangeArrowheads="1"/>
          </p:cNvSpPr>
          <p:nvPr>
            <p:ph type="sldNum" sz="quarter" idx="7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9F697-EADF-48C1-AB97-96AC1F5D2F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6" name="Rectangle 13"/>
          <p:cNvSpPr>
            <a:spLocks noGrp="1" noChangeArrowheads="1"/>
          </p:cNvSpPr>
          <p:nvPr>
            <p:ph type="dt" sz="half" idx="7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7" name="Rectangle 14"/>
          <p:cNvSpPr>
            <a:spLocks noGrp="1" noChangeArrowheads="1"/>
          </p:cNvSpPr>
          <p:nvPr>
            <p:ph type="ftr" sz="quarter" idx="7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8" name="Rectangle 15"/>
          <p:cNvSpPr>
            <a:spLocks noGrp="1" noChangeArrowheads="1"/>
          </p:cNvSpPr>
          <p:nvPr>
            <p:ph type="sldNum" sz="quarter" idx="7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BCAD6-09B2-403A-91CA-1E9096A3EF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9" name="Rectangle 13"/>
          <p:cNvSpPr>
            <a:spLocks noGrp="1" noChangeArrowheads="1"/>
          </p:cNvSpPr>
          <p:nvPr>
            <p:ph type="dt" sz="half" idx="7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14"/>
          <p:cNvSpPr>
            <a:spLocks noGrp="1" noChangeArrowheads="1"/>
          </p:cNvSpPr>
          <p:nvPr>
            <p:ph type="ftr" sz="quarter" idx="7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" name="Rectangle 15"/>
          <p:cNvSpPr>
            <a:spLocks noGrp="1" noChangeArrowheads="1"/>
          </p:cNvSpPr>
          <p:nvPr>
            <p:ph type="sldNum" sz="quarter" idx="7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B03B4-C92E-4503-B43A-D62D4DCCA5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2" name="Rectangle 13"/>
          <p:cNvSpPr>
            <a:spLocks noGrp="1" noChangeArrowheads="1"/>
          </p:cNvSpPr>
          <p:nvPr>
            <p:ph type="dt" sz="half" idx="7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3" name="Rectangle 14"/>
          <p:cNvSpPr>
            <a:spLocks noGrp="1" noChangeArrowheads="1"/>
          </p:cNvSpPr>
          <p:nvPr>
            <p:ph type="ftr" sz="quarter" idx="8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" name="Rectangle 15"/>
          <p:cNvSpPr>
            <a:spLocks noGrp="1" noChangeArrowheads="1"/>
          </p:cNvSpPr>
          <p:nvPr>
            <p:ph type="sldNum" sz="quarter" idx="8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BA55C-6559-402F-A73E-CA7F910173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5" name="Rectangle 13"/>
          <p:cNvSpPr>
            <a:spLocks noGrp="1" noChangeArrowheads="1"/>
          </p:cNvSpPr>
          <p:nvPr>
            <p:ph type="dt" sz="half" idx="8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6" name="Rectangle 14"/>
          <p:cNvSpPr>
            <a:spLocks noGrp="1" noChangeArrowheads="1"/>
          </p:cNvSpPr>
          <p:nvPr>
            <p:ph type="ftr" sz="quarter" idx="8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7" name="Rectangle 15"/>
          <p:cNvSpPr>
            <a:spLocks noGrp="1" noChangeArrowheads="1"/>
          </p:cNvSpPr>
          <p:nvPr>
            <p:ph type="sldNum" sz="quarter" idx="8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D2C06-FC71-466C-8ED3-F4E07708405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8" name="Rectangle 13"/>
          <p:cNvSpPr>
            <a:spLocks noGrp="1" noChangeArrowheads="1"/>
          </p:cNvSpPr>
          <p:nvPr>
            <p:ph type="dt" sz="half" idx="8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" name="Rectangle 14"/>
          <p:cNvSpPr>
            <a:spLocks noGrp="1" noChangeArrowheads="1"/>
          </p:cNvSpPr>
          <p:nvPr>
            <p:ph type="ftr" sz="quarter" idx="8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0" name="Rectangle 15"/>
          <p:cNvSpPr>
            <a:spLocks noGrp="1" noChangeArrowheads="1"/>
          </p:cNvSpPr>
          <p:nvPr>
            <p:ph type="sldNum" sz="quarter" idx="8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64B23-69B0-4BED-B7CE-8FB087B8BC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1" name="Rectangle 13"/>
          <p:cNvSpPr>
            <a:spLocks noGrp="1" noChangeArrowheads="1"/>
          </p:cNvSpPr>
          <p:nvPr>
            <p:ph type="dt" sz="half" idx="8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" name="Rectangle 14"/>
          <p:cNvSpPr>
            <a:spLocks noGrp="1" noChangeArrowheads="1"/>
          </p:cNvSpPr>
          <p:nvPr>
            <p:ph type="ftr" sz="quarter" idx="8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3" name="Rectangle 15"/>
          <p:cNvSpPr>
            <a:spLocks noGrp="1" noChangeArrowheads="1"/>
          </p:cNvSpPr>
          <p:nvPr>
            <p:ph type="sldNum" sz="quarter" idx="9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BFEF1-9E02-4FDB-B297-47DB6745E31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4" name="Rectangle 13"/>
          <p:cNvSpPr>
            <a:spLocks noGrp="1" noChangeArrowheads="1"/>
          </p:cNvSpPr>
          <p:nvPr>
            <p:ph type="dt" sz="half" idx="9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5" name="Rectangle 14"/>
          <p:cNvSpPr>
            <a:spLocks noGrp="1" noChangeArrowheads="1"/>
          </p:cNvSpPr>
          <p:nvPr>
            <p:ph type="ftr" sz="quarter" idx="9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6" name="Rectangle 15"/>
          <p:cNvSpPr>
            <a:spLocks noGrp="1" noChangeArrowheads="1"/>
          </p:cNvSpPr>
          <p:nvPr>
            <p:ph type="sldNum" sz="quarter" idx="9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FC067-585E-4747-A8D5-3991D36E4D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7" name="Rectangle 13"/>
          <p:cNvSpPr>
            <a:spLocks noGrp="1" noChangeArrowheads="1"/>
          </p:cNvSpPr>
          <p:nvPr>
            <p:ph type="dt" sz="half" idx="9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8" name="Rectangle 14"/>
          <p:cNvSpPr>
            <a:spLocks noGrp="1" noChangeArrowheads="1"/>
          </p:cNvSpPr>
          <p:nvPr>
            <p:ph type="ftr" sz="quarter" idx="9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" name="Rectangle 15"/>
          <p:cNvSpPr>
            <a:spLocks noGrp="1" noChangeArrowheads="1"/>
          </p:cNvSpPr>
          <p:nvPr>
            <p:ph type="sldNum" sz="quarter" idx="9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25A96-566D-42CA-B2CC-C9AF10F6CFF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0" name="Rectangle 13"/>
          <p:cNvSpPr>
            <a:spLocks noGrp="1" noChangeArrowheads="1"/>
          </p:cNvSpPr>
          <p:nvPr>
            <p:ph type="dt" sz="half" idx="9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1" name="Rectangle 14"/>
          <p:cNvSpPr>
            <a:spLocks noGrp="1" noChangeArrowheads="1"/>
          </p:cNvSpPr>
          <p:nvPr>
            <p:ph type="ftr" sz="quarter" idx="9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" name="Rectangle 15"/>
          <p:cNvSpPr>
            <a:spLocks noGrp="1" noChangeArrowheads="1"/>
          </p:cNvSpPr>
          <p:nvPr>
            <p:ph type="sldNum" sz="quarter" idx="9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D52A6-A75A-4910-B01D-AEBE9FFCED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3" name="Rectangle 13"/>
          <p:cNvSpPr>
            <a:spLocks noGrp="1" noChangeArrowheads="1"/>
          </p:cNvSpPr>
          <p:nvPr>
            <p:ph type="dt" sz="half" idx="10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4" name="Rectangle 14"/>
          <p:cNvSpPr>
            <a:spLocks noGrp="1" noChangeArrowheads="1"/>
          </p:cNvSpPr>
          <p:nvPr>
            <p:ph type="ftr" sz="quarter" idx="10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" name="Rectangle 15"/>
          <p:cNvSpPr>
            <a:spLocks noGrp="1" noChangeArrowheads="1"/>
          </p:cNvSpPr>
          <p:nvPr>
            <p:ph type="sldNum" sz="quarter" idx="10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1225A-0CC4-484C-AE8F-2DF66B5429A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6" name="Rectangle 13"/>
          <p:cNvSpPr>
            <a:spLocks noGrp="1" noChangeArrowheads="1"/>
          </p:cNvSpPr>
          <p:nvPr>
            <p:ph type="dt" sz="half" idx="10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7" name="Rectangle 14"/>
          <p:cNvSpPr>
            <a:spLocks noGrp="1" noChangeArrowheads="1"/>
          </p:cNvSpPr>
          <p:nvPr>
            <p:ph type="ftr" sz="quarter" idx="10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8" name="Rectangle 15"/>
          <p:cNvSpPr>
            <a:spLocks noGrp="1" noChangeArrowheads="1"/>
          </p:cNvSpPr>
          <p:nvPr>
            <p:ph type="sldNum" sz="quarter" idx="10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93D2E-3421-4185-A1E2-136FCD53B0F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9" name="Rectangle 13"/>
          <p:cNvSpPr>
            <a:spLocks noGrp="1" noChangeArrowheads="1"/>
          </p:cNvSpPr>
          <p:nvPr>
            <p:ph type="dt" sz="half" idx="10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0" name="Rectangle 14"/>
          <p:cNvSpPr>
            <a:spLocks noGrp="1" noChangeArrowheads="1"/>
          </p:cNvSpPr>
          <p:nvPr>
            <p:ph type="ftr" sz="quarter" idx="10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1" name="Rectangle 15"/>
          <p:cNvSpPr>
            <a:spLocks noGrp="1" noChangeArrowheads="1"/>
          </p:cNvSpPr>
          <p:nvPr>
            <p:ph type="sldNum" sz="quarter" idx="10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194C0-5B70-499A-A29A-4BCC7E5A808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2" name="Rectangle 13"/>
          <p:cNvSpPr>
            <a:spLocks noGrp="1" noChangeArrowheads="1"/>
          </p:cNvSpPr>
          <p:nvPr>
            <p:ph type="dt" sz="half" idx="10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" name="Rectangle 14"/>
          <p:cNvSpPr>
            <a:spLocks noGrp="1" noChangeArrowheads="1"/>
          </p:cNvSpPr>
          <p:nvPr>
            <p:ph type="ftr" sz="quarter" idx="1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4" name="Rectangle 15"/>
          <p:cNvSpPr>
            <a:spLocks noGrp="1" noChangeArrowheads="1"/>
          </p:cNvSpPr>
          <p:nvPr>
            <p:ph type="sldNum" sz="quarter" idx="1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B5796-EC2D-482C-8520-FE060D28E14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5" name="Rectangle 13"/>
          <p:cNvSpPr>
            <a:spLocks noGrp="1" noChangeArrowheads="1"/>
          </p:cNvSpPr>
          <p:nvPr>
            <p:ph type="dt" sz="half" idx="1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6" name="Rectangle 14"/>
          <p:cNvSpPr>
            <a:spLocks noGrp="1" noChangeArrowheads="1"/>
          </p:cNvSpPr>
          <p:nvPr>
            <p:ph type="ftr" sz="quarter" idx="1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7" name="Rectangle 15"/>
          <p:cNvSpPr>
            <a:spLocks noGrp="1" noChangeArrowheads="1"/>
          </p:cNvSpPr>
          <p:nvPr>
            <p:ph type="sldNum" sz="quarter" idx="1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B29F6-63B8-4699-B9E3-173C7B3DC9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8" name="Rectangle 13"/>
          <p:cNvSpPr>
            <a:spLocks noGrp="1" noChangeArrowheads="1"/>
          </p:cNvSpPr>
          <p:nvPr>
            <p:ph type="dt" sz="half" idx="1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" name="Rectangle 14"/>
          <p:cNvSpPr>
            <a:spLocks noGrp="1" noChangeArrowheads="1"/>
          </p:cNvSpPr>
          <p:nvPr>
            <p:ph type="ftr" sz="quarter" idx="1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0" name="Rectangle 15"/>
          <p:cNvSpPr>
            <a:spLocks noGrp="1" noChangeArrowheads="1"/>
          </p:cNvSpPr>
          <p:nvPr>
            <p:ph type="sldNum" sz="quarter" idx="1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AEA39-0E56-4801-9844-84AB60FC08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1" name="Rectangle 13"/>
          <p:cNvSpPr>
            <a:spLocks noGrp="1" noChangeArrowheads="1"/>
          </p:cNvSpPr>
          <p:nvPr>
            <p:ph type="dt" sz="half" idx="1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" name="Rectangle 14"/>
          <p:cNvSpPr>
            <a:spLocks noGrp="1" noChangeArrowheads="1"/>
          </p:cNvSpPr>
          <p:nvPr>
            <p:ph type="ftr" sz="quarter" idx="1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3" name="Rectangle 15"/>
          <p:cNvSpPr>
            <a:spLocks noGrp="1" noChangeArrowheads="1"/>
          </p:cNvSpPr>
          <p:nvPr>
            <p:ph type="sldNum" sz="quarter" idx="1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FE54B-0B2B-4994-A409-026FE7FA0F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4" name="Rectangle 13"/>
          <p:cNvSpPr>
            <a:spLocks noGrp="1" noChangeArrowheads="1"/>
          </p:cNvSpPr>
          <p:nvPr>
            <p:ph type="dt" sz="half" idx="1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5" name="Rectangle 14"/>
          <p:cNvSpPr>
            <a:spLocks noGrp="1" noChangeArrowheads="1"/>
          </p:cNvSpPr>
          <p:nvPr>
            <p:ph type="ftr" sz="quarter" idx="1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6" name="Rectangle 15"/>
          <p:cNvSpPr>
            <a:spLocks noGrp="1" noChangeArrowheads="1"/>
          </p:cNvSpPr>
          <p:nvPr>
            <p:ph type="sldNum" sz="quarter" idx="12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015E3-DAD5-44AC-A85A-B9CD4D5915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7" name="Rectangle 13"/>
          <p:cNvSpPr>
            <a:spLocks noGrp="1" noChangeArrowheads="1"/>
          </p:cNvSpPr>
          <p:nvPr>
            <p:ph type="dt" sz="half" idx="12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8" name="Rectangle 14"/>
          <p:cNvSpPr>
            <a:spLocks noGrp="1" noChangeArrowheads="1"/>
          </p:cNvSpPr>
          <p:nvPr>
            <p:ph type="ftr" sz="quarter" idx="12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9" name="Rectangle 15"/>
          <p:cNvSpPr>
            <a:spLocks noGrp="1" noChangeArrowheads="1"/>
          </p:cNvSpPr>
          <p:nvPr>
            <p:ph type="sldNum" sz="quarter" idx="12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2A29A-17B0-4B93-A34E-64DD431AAA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0" name="Rectangle 13"/>
          <p:cNvSpPr>
            <a:spLocks noGrp="1" noChangeArrowheads="1"/>
          </p:cNvSpPr>
          <p:nvPr>
            <p:ph type="dt" sz="half" idx="12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1" name="Rectangle 14"/>
          <p:cNvSpPr>
            <a:spLocks noGrp="1" noChangeArrowheads="1"/>
          </p:cNvSpPr>
          <p:nvPr>
            <p:ph type="ftr" sz="quarter" idx="12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" name="Rectangle 15"/>
          <p:cNvSpPr>
            <a:spLocks noGrp="1" noChangeArrowheads="1"/>
          </p:cNvSpPr>
          <p:nvPr>
            <p:ph type="sldNum" sz="quarter" idx="12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B286F-1DC1-4D22-9B5B-F4912201DC3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3" name="Rectangle 13"/>
          <p:cNvSpPr>
            <a:spLocks noGrp="1" noChangeArrowheads="1"/>
          </p:cNvSpPr>
          <p:nvPr>
            <p:ph type="dt" sz="half" idx="13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4" name="Rectangle 14"/>
          <p:cNvSpPr>
            <a:spLocks noGrp="1" noChangeArrowheads="1"/>
          </p:cNvSpPr>
          <p:nvPr>
            <p:ph type="ftr" sz="quarter" idx="13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5" name="Rectangle 15"/>
          <p:cNvSpPr>
            <a:spLocks noGrp="1" noChangeArrowheads="1"/>
          </p:cNvSpPr>
          <p:nvPr>
            <p:ph type="sldNum" sz="quarter" idx="13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BD0BC-3808-425D-87B0-758C822F62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6" name="Rectangle 13"/>
          <p:cNvSpPr>
            <a:spLocks noGrp="1" noChangeArrowheads="1"/>
          </p:cNvSpPr>
          <p:nvPr>
            <p:ph type="dt" sz="half" idx="13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7" name="Rectangle 14"/>
          <p:cNvSpPr>
            <a:spLocks noGrp="1" noChangeArrowheads="1"/>
          </p:cNvSpPr>
          <p:nvPr>
            <p:ph type="ftr" sz="quarter" idx="13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8" name="Rectangle 15"/>
          <p:cNvSpPr>
            <a:spLocks noGrp="1" noChangeArrowheads="1"/>
          </p:cNvSpPr>
          <p:nvPr>
            <p:ph type="sldNum" sz="quarter" idx="13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375DC-5A72-41F2-9FC9-A42C7E2693F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9" name="Rectangle 13"/>
          <p:cNvSpPr>
            <a:spLocks noGrp="1" noChangeArrowheads="1"/>
          </p:cNvSpPr>
          <p:nvPr>
            <p:ph type="dt" sz="half" idx="13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0" name="Rectangle 14"/>
          <p:cNvSpPr>
            <a:spLocks noGrp="1" noChangeArrowheads="1"/>
          </p:cNvSpPr>
          <p:nvPr>
            <p:ph type="ftr" sz="quarter" idx="13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" name="Rectangle 15"/>
          <p:cNvSpPr>
            <a:spLocks noGrp="1" noChangeArrowheads="1"/>
          </p:cNvSpPr>
          <p:nvPr>
            <p:ph type="sldNum" sz="quarter" idx="13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6C4FF-0C81-46CF-B053-B1227C883DC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2" name="Rectangle 13"/>
          <p:cNvSpPr>
            <a:spLocks noGrp="1" noChangeArrowheads="1"/>
          </p:cNvSpPr>
          <p:nvPr>
            <p:ph type="dt" sz="half" idx="13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" name="Rectangle 14"/>
          <p:cNvSpPr>
            <a:spLocks noGrp="1" noChangeArrowheads="1"/>
          </p:cNvSpPr>
          <p:nvPr>
            <p:ph type="ftr" sz="quarter" idx="14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4" name="Rectangle 15"/>
          <p:cNvSpPr>
            <a:spLocks noGrp="1" noChangeArrowheads="1"/>
          </p:cNvSpPr>
          <p:nvPr>
            <p:ph type="sldNum" sz="quarter" idx="14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64E71-FB2C-4531-A0B5-4CC9D4934E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5" name="Rectangle 13"/>
          <p:cNvSpPr>
            <a:spLocks noGrp="1" noChangeArrowheads="1"/>
          </p:cNvSpPr>
          <p:nvPr>
            <p:ph type="dt" sz="half" idx="14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6" name="Rectangle 14"/>
          <p:cNvSpPr>
            <a:spLocks noGrp="1" noChangeArrowheads="1"/>
          </p:cNvSpPr>
          <p:nvPr>
            <p:ph type="ftr" sz="quarter" idx="14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7" name="Rectangle 15"/>
          <p:cNvSpPr>
            <a:spLocks noGrp="1" noChangeArrowheads="1"/>
          </p:cNvSpPr>
          <p:nvPr>
            <p:ph type="sldNum" sz="quarter" idx="14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5B08F-7C4C-4D28-B778-1B13D44965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8" name="Rectangle 13"/>
          <p:cNvSpPr>
            <a:spLocks noGrp="1" noChangeArrowheads="1"/>
          </p:cNvSpPr>
          <p:nvPr>
            <p:ph type="dt" sz="half" idx="14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9" name="Rectangle 14"/>
          <p:cNvSpPr>
            <a:spLocks noGrp="1" noChangeArrowheads="1"/>
          </p:cNvSpPr>
          <p:nvPr>
            <p:ph type="ftr" sz="quarter" idx="14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0" name="Rectangle 15"/>
          <p:cNvSpPr>
            <a:spLocks noGrp="1" noChangeArrowheads="1"/>
          </p:cNvSpPr>
          <p:nvPr>
            <p:ph type="sldNum" sz="quarter" idx="14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9A55F-FD49-4CFE-B3AA-F4E46C4B49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1" name="Rectangle 13"/>
          <p:cNvSpPr>
            <a:spLocks noGrp="1" noChangeArrowheads="1"/>
          </p:cNvSpPr>
          <p:nvPr>
            <p:ph type="dt" sz="half" idx="14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2" name="Rectangle 14"/>
          <p:cNvSpPr>
            <a:spLocks noGrp="1" noChangeArrowheads="1"/>
          </p:cNvSpPr>
          <p:nvPr>
            <p:ph type="ftr" sz="quarter" idx="14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" name="Rectangle 15"/>
          <p:cNvSpPr>
            <a:spLocks noGrp="1" noChangeArrowheads="1"/>
          </p:cNvSpPr>
          <p:nvPr>
            <p:ph type="sldNum" sz="quarter" idx="15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7A011-E0DB-442E-96F3-BFC3C924704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4" name="Rectangle 13"/>
          <p:cNvSpPr>
            <a:spLocks noGrp="1" noChangeArrowheads="1"/>
          </p:cNvSpPr>
          <p:nvPr>
            <p:ph type="dt" sz="half" idx="15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5" name="Rectangle 14"/>
          <p:cNvSpPr>
            <a:spLocks noGrp="1" noChangeArrowheads="1"/>
          </p:cNvSpPr>
          <p:nvPr>
            <p:ph type="ftr" sz="quarter" idx="15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6" name="Rectangle 15"/>
          <p:cNvSpPr>
            <a:spLocks noGrp="1" noChangeArrowheads="1"/>
          </p:cNvSpPr>
          <p:nvPr>
            <p:ph type="sldNum" sz="quarter" idx="15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E09A4-AD34-496F-B2F0-E1620065EE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7" name="Rectangle 13"/>
          <p:cNvSpPr>
            <a:spLocks noGrp="1" noChangeArrowheads="1"/>
          </p:cNvSpPr>
          <p:nvPr>
            <p:ph type="dt" sz="half" idx="15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8" name="Rectangle 14"/>
          <p:cNvSpPr>
            <a:spLocks noGrp="1" noChangeArrowheads="1"/>
          </p:cNvSpPr>
          <p:nvPr>
            <p:ph type="ftr" sz="quarter" idx="15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9" name="Rectangle 15"/>
          <p:cNvSpPr>
            <a:spLocks noGrp="1" noChangeArrowheads="1"/>
          </p:cNvSpPr>
          <p:nvPr>
            <p:ph type="sldNum" sz="quarter" idx="15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3CFB0-6C05-48F1-9CDD-34FDA0BC4D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0" name="Rectangle 13"/>
          <p:cNvSpPr>
            <a:spLocks noGrp="1" noChangeArrowheads="1"/>
          </p:cNvSpPr>
          <p:nvPr>
            <p:ph type="dt" sz="half" idx="15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" name="Rectangle 14"/>
          <p:cNvSpPr>
            <a:spLocks noGrp="1" noChangeArrowheads="1"/>
          </p:cNvSpPr>
          <p:nvPr>
            <p:ph type="ftr" sz="quarter" idx="15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2" name="Rectangle 15"/>
          <p:cNvSpPr>
            <a:spLocks noGrp="1" noChangeArrowheads="1"/>
          </p:cNvSpPr>
          <p:nvPr>
            <p:ph type="sldNum" sz="quarter" idx="15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F9A32-6D72-4D32-9D20-29A5EC83D5F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3" name="Rectangle 13"/>
          <p:cNvSpPr>
            <a:spLocks noGrp="1" noChangeArrowheads="1"/>
          </p:cNvSpPr>
          <p:nvPr>
            <p:ph type="dt" sz="half" idx="16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4" name="Rectangle 14"/>
          <p:cNvSpPr>
            <a:spLocks noGrp="1" noChangeArrowheads="1"/>
          </p:cNvSpPr>
          <p:nvPr>
            <p:ph type="ftr" sz="quarter" idx="16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5" name="Rectangle 15"/>
          <p:cNvSpPr>
            <a:spLocks noGrp="1" noChangeArrowheads="1"/>
          </p:cNvSpPr>
          <p:nvPr>
            <p:ph type="sldNum" sz="quarter" idx="16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3C68A-918C-46FE-93AC-BE8E583AF9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6" name="Rectangle 13"/>
          <p:cNvSpPr>
            <a:spLocks noGrp="1" noChangeArrowheads="1"/>
          </p:cNvSpPr>
          <p:nvPr>
            <p:ph type="dt" sz="half" idx="16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7" name="Rectangle 14"/>
          <p:cNvSpPr>
            <a:spLocks noGrp="1" noChangeArrowheads="1"/>
          </p:cNvSpPr>
          <p:nvPr>
            <p:ph type="ftr" sz="quarter" idx="16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8" name="Rectangle 15"/>
          <p:cNvSpPr>
            <a:spLocks noGrp="1" noChangeArrowheads="1"/>
          </p:cNvSpPr>
          <p:nvPr>
            <p:ph type="sldNum" sz="quarter" idx="16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DF39F-A692-44D2-8B50-AA761D25DE3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9" name="Rectangle 13"/>
          <p:cNvSpPr>
            <a:spLocks noGrp="1" noChangeArrowheads="1"/>
          </p:cNvSpPr>
          <p:nvPr>
            <p:ph type="dt" sz="half" idx="16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0" name="Rectangle 14"/>
          <p:cNvSpPr>
            <a:spLocks noGrp="1" noChangeArrowheads="1"/>
          </p:cNvSpPr>
          <p:nvPr>
            <p:ph type="ftr" sz="quarter" idx="16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1" name="Rectangle 15"/>
          <p:cNvSpPr>
            <a:spLocks noGrp="1" noChangeArrowheads="1"/>
          </p:cNvSpPr>
          <p:nvPr>
            <p:ph type="sldNum" sz="quarter" idx="16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C0E3B-0D2D-48AF-B68F-BE019D2E38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2" name="Rectangle 13"/>
          <p:cNvSpPr>
            <a:spLocks noGrp="1" noChangeArrowheads="1"/>
          </p:cNvSpPr>
          <p:nvPr>
            <p:ph type="dt" sz="half" idx="16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" name="Rectangle 14"/>
          <p:cNvSpPr>
            <a:spLocks noGrp="1" noChangeArrowheads="1"/>
          </p:cNvSpPr>
          <p:nvPr>
            <p:ph type="ftr" sz="quarter" idx="17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4" name="Rectangle 15"/>
          <p:cNvSpPr>
            <a:spLocks noGrp="1" noChangeArrowheads="1"/>
          </p:cNvSpPr>
          <p:nvPr>
            <p:ph type="sldNum" sz="quarter" idx="17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B7EDF-E639-49FB-BE16-C6D0800D0E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5" name="Rectangle 13"/>
          <p:cNvSpPr>
            <a:spLocks noGrp="1" noChangeArrowheads="1"/>
          </p:cNvSpPr>
          <p:nvPr>
            <p:ph type="dt" sz="half" idx="17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6" name="Rectangle 14"/>
          <p:cNvSpPr>
            <a:spLocks noGrp="1" noChangeArrowheads="1"/>
          </p:cNvSpPr>
          <p:nvPr>
            <p:ph type="ftr" sz="quarter" idx="17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7" name="Rectangle 15"/>
          <p:cNvSpPr>
            <a:spLocks noGrp="1" noChangeArrowheads="1"/>
          </p:cNvSpPr>
          <p:nvPr>
            <p:ph type="sldNum" sz="quarter" idx="17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75415-1EAF-41C9-8D45-CF46ABAAC6C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8" name="Rectangle 13"/>
          <p:cNvSpPr>
            <a:spLocks noGrp="1" noChangeArrowheads="1"/>
          </p:cNvSpPr>
          <p:nvPr>
            <p:ph type="dt" sz="half" idx="17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9" name="Rectangle 14"/>
          <p:cNvSpPr>
            <a:spLocks noGrp="1" noChangeArrowheads="1"/>
          </p:cNvSpPr>
          <p:nvPr>
            <p:ph type="ftr" sz="quarter" idx="17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0" name="Rectangle 15"/>
          <p:cNvSpPr>
            <a:spLocks noGrp="1" noChangeArrowheads="1"/>
          </p:cNvSpPr>
          <p:nvPr>
            <p:ph type="sldNum" sz="quarter" idx="17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9DF09-1E09-4FF4-A453-7BC21F9A03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1" name="Rectangle 13"/>
          <p:cNvSpPr>
            <a:spLocks noGrp="1" noChangeArrowheads="1"/>
          </p:cNvSpPr>
          <p:nvPr>
            <p:ph type="dt" sz="half" idx="17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2" name="Rectangle 14"/>
          <p:cNvSpPr>
            <a:spLocks noGrp="1" noChangeArrowheads="1"/>
          </p:cNvSpPr>
          <p:nvPr>
            <p:ph type="ftr" sz="quarter" idx="17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3" name="Rectangle 15"/>
          <p:cNvSpPr>
            <a:spLocks noGrp="1" noChangeArrowheads="1"/>
          </p:cNvSpPr>
          <p:nvPr>
            <p:ph type="sldNum" sz="quarter" idx="18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3D142-BD41-487D-BF35-5ECA3E6002A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4" name="Rectangle 13"/>
          <p:cNvSpPr>
            <a:spLocks noGrp="1" noChangeArrowheads="1"/>
          </p:cNvSpPr>
          <p:nvPr>
            <p:ph type="dt" sz="half" idx="18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" name="Rectangle 14"/>
          <p:cNvSpPr>
            <a:spLocks noGrp="1" noChangeArrowheads="1"/>
          </p:cNvSpPr>
          <p:nvPr>
            <p:ph type="ftr" sz="quarter" idx="18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6" name="Rectangle 15"/>
          <p:cNvSpPr>
            <a:spLocks noGrp="1" noChangeArrowheads="1"/>
          </p:cNvSpPr>
          <p:nvPr>
            <p:ph type="sldNum" sz="quarter" idx="18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19735-C51A-4126-BDA1-38FDDCE6C5A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7" name="Rectangle 13"/>
          <p:cNvSpPr>
            <a:spLocks noGrp="1" noChangeArrowheads="1"/>
          </p:cNvSpPr>
          <p:nvPr>
            <p:ph type="dt" sz="half" idx="18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8" name="Rectangle 14"/>
          <p:cNvSpPr>
            <a:spLocks noGrp="1" noChangeArrowheads="1"/>
          </p:cNvSpPr>
          <p:nvPr>
            <p:ph type="ftr" sz="quarter" idx="18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9" name="Rectangle 15"/>
          <p:cNvSpPr>
            <a:spLocks noGrp="1" noChangeArrowheads="1"/>
          </p:cNvSpPr>
          <p:nvPr>
            <p:ph type="sldNum" sz="quarter" idx="18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4C646-65F2-400B-8532-2D7E4DA998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0" name="Rectangle 13"/>
          <p:cNvSpPr>
            <a:spLocks noGrp="1" noChangeArrowheads="1"/>
          </p:cNvSpPr>
          <p:nvPr>
            <p:ph type="dt" sz="half" idx="18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1" name="Rectangle 14"/>
          <p:cNvSpPr>
            <a:spLocks noGrp="1" noChangeArrowheads="1"/>
          </p:cNvSpPr>
          <p:nvPr>
            <p:ph type="ftr" sz="quarter" idx="18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2" name="Rectangle 15"/>
          <p:cNvSpPr>
            <a:spLocks noGrp="1" noChangeArrowheads="1"/>
          </p:cNvSpPr>
          <p:nvPr>
            <p:ph type="sldNum" sz="quarter" idx="18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20509-E601-471E-91EC-73F6FE4FD2C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3" name="Rectangle 13"/>
          <p:cNvSpPr>
            <a:spLocks noGrp="1" noChangeArrowheads="1"/>
          </p:cNvSpPr>
          <p:nvPr>
            <p:ph type="dt" sz="half" idx="19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" name="Rectangle 14"/>
          <p:cNvSpPr>
            <a:spLocks noGrp="1" noChangeArrowheads="1"/>
          </p:cNvSpPr>
          <p:nvPr>
            <p:ph type="ftr" sz="quarter" idx="19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5" name="Rectangle 15"/>
          <p:cNvSpPr>
            <a:spLocks noGrp="1" noChangeArrowheads="1"/>
          </p:cNvSpPr>
          <p:nvPr>
            <p:ph type="sldNum" sz="quarter" idx="19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87386-59B2-408F-8895-8D715B72E0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6" name="Rectangle 13"/>
          <p:cNvSpPr>
            <a:spLocks noGrp="1" noChangeArrowheads="1"/>
          </p:cNvSpPr>
          <p:nvPr>
            <p:ph type="dt" sz="half" idx="19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7" name="Rectangle 14"/>
          <p:cNvSpPr>
            <a:spLocks noGrp="1" noChangeArrowheads="1"/>
          </p:cNvSpPr>
          <p:nvPr>
            <p:ph type="ftr" sz="quarter" idx="19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8" name="Rectangle 15"/>
          <p:cNvSpPr>
            <a:spLocks noGrp="1" noChangeArrowheads="1"/>
          </p:cNvSpPr>
          <p:nvPr>
            <p:ph type="sldNum" sz="quarter" idx="19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21C9D-235C-47C5-A34E-79F8BC7B4A9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9" name="Rectangle 13"/>
          <p:cNvSpPr>
            <a:spLocks noGrp="1" noChangeArrowheads="1"/>
          </p:cNvSpPr>
          <p:nvPr>
            <p:ph type="dt" sz="half" idx="19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0" name="Rectangle 14"/>
          <p:cNvSpPr>
            <a:spLocks noGrp="1" noChangeArrowheads="1"/>
          </p:cNvSpPr>
          <p:nvPr>
            <p:ph type="ftr" sz="quarter" idx="19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1" name="Rectangle 15"/>
          <p:cNvSpPr>
            <a:spLocks noGrp="1" noChangeArrowheads="1"/>
          </p:cNvSpPr>
          <p:nvPr>
            <p:ph type="sldNum" sz="quarter" idx="19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C2D84-F3C5-4AFE-BBE8-82519D7AB25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2" name="Rectangle 13"/>
          <p:cNvSpPr>
            <a:spLocks noGrp="1" noChangeArrowheads="1"/>
          </p:cNvSpPr>
          <p:nvPr>
            <p:ph type="dt" sz="half" idx="19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3" name="Rectangle 14"/>
          <p:cNvSpPr>
            <a:spLocks noGrp="1" noChangeArrowheads="1"/>
          </p:cNvSpPr>
          <p:nvPr>
            <p:ph type="ftr" sz="quarter" idx="20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" name="Rectangle 15"/>
          <p:cNvSpPr>
            <a:spLocks noGrp="1" noChangeArrowheads="1"/>
          </p:cNvSpPr>
          <p:nvPr>
            <p:ph type="sldNum" sz="quarter" idx="20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824F1-9567-4431-9AAC-A1A6BB3CF0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5" name="Rectangle 13"/>
          <p:cNvSpPr>
            <a:spLocks noGrp="1" noChangeArrowheads="1"/>
          </p:cNvSpPr>
          <p:nvPr>
            <p:ph type="dt" sz="half" idx="20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6" name="Rectangle 14"/>
          <p:cNvSpPr>
            <a:spLocks noGrp="1" noChangeArrowheads="1"/>
          </p:cNvSpPr>
          <p:nvPr>
            <p:ph type="ftr" sz="quarter" idx="20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7" name="Rectangle 15"/>
          <p:cNvSpPr>
            <a:spLocks noGrp="1" noChangeArrowheads="1"/>
          </p:cNvSpPr>
          <p:nvPr>
            <p:ph type="sldNum" sz="quarter" idx="20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366FA-D7D3-4330-9EB3-FB02A2988A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8" name="Rectangle 13"/>
          <p:cNvSpPr>
            <a:spLocks noGrp="1" noChangeArrowheads="1"/>
          </p:cNvSpPr>
          <p:nvPr>
            <p:ph type="dt" sz="half" idx="20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9" name="Rectangle 14"/>
          <p:cNvSpPr>
            <a:spLocks noGrp="1" noChangeArrowheads="1"/>
          </p:cNvSpPr>
          <p:nvPr>
            <p:ph type="ftr" sz="quarter" idx="20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0" name="Rectangle 15"/>
          <p:cNvSpPr>
            <a:spLocks noGrp="1" noChangeArrowheads="1"/>
          </p:cNvSpPr>
          <p:nvPr>
            <p:ph type="sldNum" sz="quarter" idx="20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5E801-34B9-4D1D-BEE7-6456829FF95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1" name="Rectangle 13"/>
          <p:cNvSpPr>
            <a:spLocks noGrp="1" noChangeArrowheads="1"/>
          </p:cNvSpPr>
          <p:nvPr>
            <p:ph type="dt" sz="half" idx="20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2" name="Rectangle 14"/>
          <p:cNvSpPr>
            <a:spLocks noGrp="1" noChangeArrowheads="1"/>
          </p:cNvSpPr>
          <p:nvPr>
            <p:ph type="ftr" sz="quarter" idx="20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3" name="Rectangle 15"/>
          <p:cNvSpPr>
            <a:spLocks noGrp="1" noChangeArrowheads="1"/>
          </p:cNvSpPr>
          <p:nvPr>
            <p:ph type="sldNum" sz="quarter" idx="2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29A39-0A5D-4764-9B9D-4CD3B4E1FC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4" name="Rectangle 13"/>
          <p:cNvSpPr>
            <a:spLocks noGrp="1" noChangeArrowheads="1"/>
          </p:cNvSpPr>
          <p:nvPr>
            <p:ph type="dt" sz="half" idx="2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" name="Rectangle 14"/>
          <p:cNvSpPr>
            <a:spLocks noGrp="1" noChangeArrowheads="1"/>
          </p:cNvSpPr>
          <p:nvPr>
            <p:ph type="ftr" sz="quarter" idx="2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" name="Rectangle 15"/>
          <p:cNvSpPr>
            <a:spLocks noGrp="1" noChangeArrowheads="1"/>
          </p:cNvSpPr>
          <p:nvPr>
            <p:ph type="sldNum" sz="quarter" idx="2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578F3-9AFD-4DE9-9D3C-050688FC131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7" name="Rectangle 13"/>
          <p:cNvSpPr>
            <a:spLocks noGrp="1" noChangeArrowheads="1"/>
          </p:cNvSpPr>
          <p:nvPr>
            <p:ph type="dt" sz="half" idx="2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8" name="Rectangle 14"/>
          <p:cNvSpPr>
            <a:spLocks noGrp="1" noChangeArrowheads="1"/>
          </p:cNvSpPr>
          <p:nvPr>
            <p:ph type="ftr" sz="quarter" idx="2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9" name="Rectangle 15"/>
          <p:cNvSpPr>
            <a:spLocks noGrp="1" noChangeArrowheads="1"/>
          </p:cNvSpPr>
          <p:nvPr>
            <p:ph type="sldNum" sz="quarter" idx="2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666B3-9BF1-4A08-AF61-957A5589E25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0" name="Rectangle 13"/>
          <p:cNvSpPr>
            <a:spLocks noGrp="1" noChangeArrowheads="1"/>
          </p:cNvSpPr>
          <p:nvPr>
            <p:ph type="dt" sz="half" idx="2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1" name="Rectangle 14"/>
          <p:cNvSpPr>
            <a:spLocks noGrp="1" noChangeArrowheads="1"/>
          </p:cNvSpPr>
          <p:nvPr>
            <p:ph type="ftr" sz="quarter" idx="2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2" name="Rectangle 15"/>
          <p:cNvSpPr>
            <a:spLocks noGrp="1" noChangeArrowheads="1"/>
          </p:cNvSpPr>
          <p:nvPr>
            <p:ph type="sldNum" sz="quarter" idx="2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6A53C-5BF4-448C-B3F7-2D0D824A52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3" name="Rectangle 13"/>
          <p:cNvSpPr>
            <a:spLocks noGrp="1" noChangeArrowheads="1"/>
          </p:cNvSpPr>
          <p:nvPr>
            <p:ph type="dt" sz="half" idx="2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4" name="Rectangle 14"/>
          <p:cNvSpPr>
            <a:spLocks noGrp="1" noChangeArrowheads="1"/>
          </p:cNvSpPr>
          <p:nvPr>
            <p:ph type="ftr" sz="quarter" idx="2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" name="Rectangle 15"/>
          <p:cNvSpPr>
            <a:spLocks noGrp="1" noChangeArrowheads="1"/>
          </p:cNvSpPr>
          <p:nvPr>
            <p:ph type="sldNum" sz="quarter" idx="2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DCAEE-04CB-42F0-8E8D-222F795FAB0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03077-D1A1-4B74-9B3D-145876F1573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02A4E-B4FD-4136-9200-FADE1F4BC6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dt" sz="half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4"/>
          <p:cNvSpPr>
            <a:spLocks noGrp="1" noChangeArrowheads="1"/>
          </p:cNvSpPr>
          <p:nvPr>
            <p:ph type="ftr" sz="quarter" idx="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5"/>
          <p:cNvSpPr>
            <a:spLocks noGrp="1" noChangeArrowheads="1"/>
          </p:cNvSpPr>
          <p:nvPr>
            <p:ph type="sldNum" sz="quarter" idx="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2C537-1D16-4F63-B49B-9576D031963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5D81D-FC48-41DC-90FB-391E47813E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" name="Rectangle 13"/>
          <p:cNvSpPr>
            <a:spLocks noGrp="1" noChangeArrowheads="1"/>
          </p:cNvSpPr>
          <p:nvPr>
            <p:ph type="dt" sz="half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Rectangle 14"/>
          <p:cNvSpPr>
            <a:spLocks noGrp="1" noChangeArrowheads="1"/>
          </p:cNvSpPr>
          <p:nvPr>
            <p:ph type="ftr" sz="quarter" idx="2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Rectangle 15"/>
          <p:cNvSpPr>
            <a:spLocks noGrp="1" noChangeArrowheads="1"/>
          </p:cNvSpPr>
          <p:nvPr>
            <p:ph type="sldNum" sz="quarter" idx="2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D3668-5864-4B55-9B7C-EDE6184FCCF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" name="Rectangle 13"/>
          <p:cNvSpPr>
            <a:spLocks noGrp="1" noChangeArrowheads="1"/>
          </p:cNvSpPr>
          <p:nvPr>
            <p:ph type="dt" sz="half" idx="2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4"/>
          <p:cNvSpPr>
            <a:spLocks noGrp="1" noChangeArrowheads="1"/>
          </p:cNvSpPr>
          <p:nvPr>
            <p:ph type="ftr" sz="quarter" idx="2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15"/>
          <p:cNvSpPr>
            <a:spLocks noGrp="1" noChangeArrowheads="1"/>
          </p:cNvSpPr>
          <p:nvPr>
            <p:ph type="sldNum" sz="quarter" idx="2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A0D16-2440-4B7F-92A7-85BD4D5B87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2" name="Rectangle 13"/>
          <p:cNvSpPr>
            <a:spLocks noGrp="1" noChangeArrowheads="1"/>
          </p:cNvSpPr>
          <p:nvPr>
            <p:ph type="dt" sz="half" idx="2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Rectangle 14"/>
          <p:cNvSpPr>
            <a:spLocks noGrp="1" noChangeArrowheads="1"/>
          </p:cNvSpPr>
          <p:nvPr>
            <p:ph type="ftr" sz="quarter" idx="2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Rectangle 15"/>
          <p:cNvSpPr>
            <a:spLocks noGrp="1" noChangeArrowheads="1"/>
          </p:cNvSpPr>
          <p:nvPr>
            <p:ph type="sldNum" sz="quarter" idx="3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ABFFC-BF8E-479C-91B5-CE4D05C46E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5" name="Rectangle 13"/>
          <p:cNvSpPr>
            <a:spLocks noGrp="1" noChangeArrowheads="1"/>
          </p:cNvSpPr>
          <p:nvPr>
            <p:ph type="dt" sz="half" idx="3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" name="Rectangle 14"/>
          <p:cNvSpPr>
            <a:spLocks noGrp="1" noChangeArrowheads="1"/>
          </p:cNvSpPr>
          <p:nvPr>
            <p:ph type="ftr" sz="quarter" idx="3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" name="Rectangle 15"/>
          <p:cNvSpPr>
            <a:spLocks noGrp="1" noChangeArrowheads="1"/>
          </p:cNvSpPr>
          <p:nvPr>
            <p:ph type="sldNum" sz="quarter" idx="3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FD226-09A8-4906-9011-2CABAF7000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8" name="Rectangle 13"/>
          <p:cNvSpPr>
            <a:spLocks noGrp="1" noChangeArrowheads="1"/>
          </p:cNvSpPr>
          <p:nvPr>
            <p:ph type="dt" sz="half" idx="3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14"/>
          <p:cNvSpPr>
            <a:spLocks noGrp="1" noChangeArrowheads="1"/>
          </p:cNvSpPr>
          <p:nvPr>
            <p:ph type="ftr" sz="quarter" idx="3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" name="Rectangle 15"/>
          <p:cNvSpPr>
            <a:spLocks noGrp="1" noChangeArrowheads="1"/>
          </p:cNvSpPr>
          <p:nvPr>
            <p:ph type="sldNum" sz="quarter" idx="3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FD917-4DE5-4AED-98A7-8FB5F38C0F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1" name="Rectangle 13"/>
          <p:cNvSpPr>
            <a:spLocks noGrp="1" noChangeArrowheads="1"/>
          </p:cNvSpPr>
          <p:nvPr>
            <p:ph type="dt" sz="half" idx="3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" name="Rectangle 14"/>
          <p:cNvSpPr>
            <a:spLocks noGrp="1" noChangeArrowheads="1"/>
          </p:cNvSpPr>
          <p:nvPr>
            <p:ph type="ftr" sz="quarter" idx="3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" name="Rectangle 15"/>
          <p:cNvSpPr>
            <a:spLocks noGrp="1" noChangeArrowheads="1"/>
          </p:cNvSpPr>
          <p:nvPr>
            <p:ph type="sldNum" sz="quarter" idx="3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7EBB3-4E03-455A-9769-87A03DDD4E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4" name="Rectangle 13"/>
          <p:cNvSpPr>
            <a:spLocks noGrp="1" noChangeArrowheads="1"/>
          </p:cNvSpPr>
          <p:nvPr>
            <p:ph type="dt" sz="half" idx="4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" name="Rectangle 14"/>
          <p:cNvSpPr>
            <a:spLocks noGrp="1" noChangeArrowheads="1"/>
          </p:cNvSpPr>
          <p:nvPr>
            <p:ph type="ftr" sz="quarter" idx="4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" name="Rectangle 15"/>
          <p:cNvSpPr>
            <a:spLocks noGrp="1" noChangeArrowheads="1"/>
          </p:cNvSpPr>
          <p:nvPr>
            <p:ph type="sldNum" sz="quarter" idx="4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8DFD6-E9C9-45B3-BDC5-2119B5F2A4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7" name="Rectangle 13"/>
          <p:cNvSpPr>
            <a:spLocks noGrp="1" noChangeArrowheads="1"/>
          </p:cNvSpPr>
          <p:nvPr>
            <p:ph type="dt" sz="half" idx="4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" name="Rectangle 14"/>
          <p:cNvSpPr>
            <a:spLocks noGrp="1" noChangeArrowheads="1"/>
          </p:cNvSpPr>
          <p:nvPr>
            <p:ph type="ftr" sz="quarter" idx="4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" name="Rectangle 15"/>
          <p:cNvSpPr>
            <a:spLocks noGrp="1" noChangeArrowheads="1"/>
          </p:cNvSpPr>
          <p:nvPr>
            <p:ph type="sldNum" sz="quarter" idx="4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6F06A-459F-4B8E-B738-4A9056551E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0" name="Rectangle 13"/>
          <p:cNvSpPr>
            <a:spLocks noGrp="1" noChangeArrowheads="1"/>
          </p:cNvSpPr>
          <p:nvPr>
            <p:ph type="dt" sz="half" idx="4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" name="Rectangle 14"/>
          <p:cNvSpPr>
            <a:spLocks noGrp="1" noChangeArrowheads="1"/>
          </p:cNvSpPr>
          <p:nvPr>
            <p:ph type="ftr" sz="quarter" idx="4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2" name="Rectangle 15"/>
          <p:cNvSpPr>
            <a:spLocks noGrp="1" noChangeArrowheads="1"/>
          </p:cNvSpPr>
          <p:nvPr>
            <p:ph type="sldNum" sz="quarter" idx="4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AE302-54CB-4983-9317-5B8F88BF7B8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3" name="Rectangle 13"/>
          <p:cNvSpPr>
            <a:spLocks noGrp="1" noChangeArrowheads="1"/>
          </p:cNvSpPr>
          <p:nvPr>
            <p:ph type="dt" sz="half" idx="4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" name="Rectangle 14"/>
          <p:cNvSpPr>
            <a:spLocks noGrp="1" noChangeArrowheads="1"/>
          </p:cNvSpPr>
          <p:nvPr>
            <p:ph type="ftr" sz="quarter" idx="5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15"/>
          <p:cNvSpPr>
            <a:spLocks noGrp="1" noChangeArrowheads="1"/>
          </p:cNvSpPr>
          <p:nvPr>
            <p:ph type="sldNum" sz="quarter" idx="5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8D25D-D56F-419D-BB8C-DBDE296324F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6" name="Rectangle 13"/>
          <p:cNvSpPr>
            <a:spLocks noGrp="1" noChangeArrowheads="1"/>
          </p:cNvSpPr>
          <p:nvPr>
            <p:ph type="dt" sz="half" idx="5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14"/>
          <p:cNvSpPr>
            <a:spLocks noGrp="1" noChangeArrowheads="1"/>
          </p:cNvSpPr>
          <p:nvPr>
            <p:ph type="ftr" sz="quarter" idx="5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15"/>
          <p:cNvSpPr>
            <a:spLocks noGrp="1" noChangeArrowheads="1"/>
          </p:cNvSpPr>
          <p:nvPr>
            <p:ph type="sldNum" sz="quarter" idx="5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240A0-1086-4328-9BF2-A7C878FBDFC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9" name="Rectangle 13"/>
          <p:cNvSpPr>
            <a:spLocks noGrp="1" noChangeArrowheads="1"/>
          </p:cNvSpPr>
          <p:nvPr>
            <p:ph type="dt" sz="half" idx="5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" name="Rectangle 14"/>
          <p:cNvSpPr>
            <a:spLocks noGrp="1" noChangeArrowheads="1"/>
          </p:cNvSpPr>
          <p:nvPr>
            <p:ph type="ftr" sz="quarter" idx="5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" name="Rectangle 15"/>
          <p:cNvSpPr>
            <a:spLocks noGrp="1" noChangeArrowheads="1"/>
          </p:cNvSpPr>
          <p:nvPr>
            <p:ph type="sldNum" sz="quarter" idx="5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FB7BC-D5FE-4DDA-844D-389B80499A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2" name="Rectangle 13"/>
          <p:cNvSpPr>
            <a:spLocks noGrp="1" noChangeArrowheads="1"/>
          </p:cNvSpPr>
          <p:nvPr>
            <p:ph type="dt" sz="half" idx="5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" name="Rectangle 14"/>
          <p:cNvSpPr>
            <a:spLocks noGrp="1" noChangeArrowheads="1"/>
          </p:cNvSpPr>
          <p:nvPr>
            <p:ph type="ftr" sz="quarter" idx="5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" name="Rectangle 15"/>
          <p:cNvSpPr>
            <a:spLocks noGrp="1" noChangeArrowheads="1"/>
          </p:cNvSpPr>
          <p:nvPr>
            <p:ph type="sldNum" sz="quarter" idx="6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6E150-E36E-473C-B576-09E3FA8320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5" name="Rectangle 13"/>
          <p:cNvSpPr>
            <a:spLocks noGrp="1" noChangeArrowheads="1"/>
          </p:cNvSpPr>
          <p:nvPr>
            <p:ph type="dt" sz="half" idx="6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" name="Rectangle 14"/>
          <p:cNvSpPr>
            <a:spLocks noGrp="1" noChangeArrowheads="1"/>
          </p:cNvSpPr>
          <p:nvPr>
            <p:ph type="ftr" sz="quarter" idx="6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7" name="Rectangle 15"/>
          <p:cNvSpPr>
            <a:spLocks noGrp="1" noChangeArrowheads="1"/>
          </p:cNvSpPr>
          <p:nvPr>
            <p:ph type="sldNum" sz="quarter" idx="6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AA592-55F7-4A46-A33C-F61E5079F06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8" name="Rectangle 13"/>
          <p:cNvSpPr>
            <a:spLocks noGrp="1" noChangeArrowheads="1"/>
          </p:cNvSpPr>
          <p:nvPr>
            <p:ph type="dt" sz="half" idx="6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9" name="Rectangle 14"/>
          <p:cNvSpPr>
            <a:spLocks noGrp="1" noChangeArrowheads="1"/>
          </p:cNvSpPr>
          <p:nvPr>
            <p:ph type="ftr" sz="quarter" idx="6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" name="Rectangle 15"/>
          <p:cNvSpPr>
            <a:spLocks noGrp="1" noChangeArrowheads="1"/>
          </p:cNvSpPr>
          <p:nvPr>
            <p:ph type="sldNum" sz="quarter" idx="6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61263-034E-4251-A31F-EB22B5E509D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1" name="Rectangle 13"/>
          <p:cNvSpPr>
            <a:spLocks noGrp="1" noChangeArrowheads="1"/>
          </p:cNvSpPr>
          <p:nvPr>
            <p:ph type="dt" sz="half" idx="6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2" name="Rectangle 14"/>
          <p:cNvSpPr>
            <a:spLocks noGrp="1" noChangeArrowheads="1"/>
          </p:cNvSpPr>
          <p:nvPr>
            <p:ph type="ftr" sz="quarter" idx="6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3" name="Rectangle 15"/>
          <p:cNvSpPr>
            <a:spLocks noGrp="1" noChangeArrowheads="1"/>
          </p:cNvSpPr>
          <p:nvPr>
            <p:ph type="sldNum" sz="quarter" idx="6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F3FAC-73FD-4E31-8BFC-8E71096841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4" name="Rectangle 13"/>
          <p:cNvSpPr>
            <a:spLocks noGrp="1" noChangeArrowheads="1"/>
          </p:cNvSpPr>
          <p:nvPr>
            <p:ph type="dt" sz="half" idx="7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" name="Rectangle 14"/>
          <p:cNvSpPr>
            <a:spLocks noGrp="1" noChangeArrowheads="1"/>
          </p:cNvSpPr>
          <p:nvPr>
            <p:ph type="ftr" sz="quarter" idx="7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6" name="Rectangle 15"/>
          <p:cNvSpPr>
            <a:spLocks noGrp="1" noChangeArrowheads="1"/>
          </p:cNvSpPr>
          <p:nvPr>
            <p:ph type="sldNum" sz="quarter" idx="7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C4CFA-B4F1-4704-B7EA-CC3E80A10A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7" name="Rectangle 13"/>
          <p:cNvSpPr>
            <a:spLocks noGrp="1" noChangeArrowheads="1"/>
          </p:cNvSpPr>
          <p:nvPr>
            <p:ph type="dt" sz="half" idx="7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8" name="Rectangle 14"/>
          <p:cNvSpPr>
            <a:spLocks noGrp="1" noChangeArrowheads="1"/>
          </p:cNvSpPr>
          <p:nvPr>
            <p:ph type="ftr" sz="quarter" idx="7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" name="Rectangle 15"/>
          <p:cNvSpPr>
            <a:spLocks noGrp="1" noChangeArrowheads="1"/>
          </p:cNvSpPr>
          <p:nvPr>
            <p:ph type="sldNum" sz="quarter" idx="7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26B77-A95B-4A65-8143-B5BDE40FB30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0" name="Rectangle 13"/>
          <p:cNvSpPr>
            <a:spLocks noGrp="1" noChangeArrowheads="1"/>
          </p:cNvSpPr>
          <p:nvPr>
            <p:ph type="dt" sz="half" idx="7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" name="Rectangle 14"/>
          <p:cNvSpPr>
            <a:spLocks noGrp="1" noChangeArrowheads="1"/>
          </p:cNvSpPr>
          <p:nvPr>
            <p:ph type="ftr" sz="quarter" idx="7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2" name="Rectangle 15"/>
          <p:cNvSpPr>
            <a:spLocks noGrp="1" noChangeArrowheads="1"/>
          </p:cNvSpPr>
          <p:nvPr>
            <p:ph type="sldNum" sz="quarter" idx="7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35757-C09D-4072-98B4-DFC08B893F7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3" name="Rectangle 13"/>
          <p:cNvSpPr>
            <a:spLocks noGrp="1" noChangeArrowheads="1"/>
          </p:cNvSpPr>
          <p:nvPr>
            <p:ph type="dt" sz="half" idx="7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" name="Rectangle 14"/>
          <p:cNvSpPr>
            <a:spLocks noGrp="1" noChangeArrowheads="1"/>
          </p:cNvSpPr>
          <p:nvPr>
            <p:ph type="ftr" sz="quarter" idx="8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5" name="Rectangle 15"/>
          <p:cNvSpPr>
            <a:spLocks noGrp="1" noChangeArrowheads="1"/>
          </p:cNvSpPr>
          <p:nvPr>
            <p:ph type="sldNum" sz="quarter" idx="8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6CF6C-D800-45DA-9C5E-7490507509C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6" name="Rectangle 13"/>
          <p:cNvSpPr>
            <a:spLocks noGrp="1" noChangeArrowheads="1"/>
          </p:cNvSpPr>
          <p:nvPr>
            <p:ph type="dt" sz="half" idx="8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7" name="Rectangle 14"/>
          <p:cNvSpPr>
            <a:spLocks noGrp="1" noChangeArrowheads="1"/>
          </p:cNvSpPr>
          <p:nvPr>
            <p:ph type="ftr" sz="quarter" idx="8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8" name="Rectangle 15"/>
          <p:cNvSpPr>
            <a:spLocks noGrp="1" noChangeArrowheads="1"/>
          </p:cNvSpPr>
          <p:nvPr>
            <p:ph type="sldNum" sz="quarter" idx="8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4B6CF-1D81-4207-A3D9-2BDFACABB6A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9" name="Rectangle 13"/>
          <p:cNvSpPr>
            <a:spLocks noGrp="1" noChangeArrowheads="1"/>
          </p:cNvSpPr>
          <p:nvPr>
            <p:ph type="dt" sz="half" idx="8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0" name="Rectangle 14"/>
          <p:cNvSpPr>
            <a:spLocks noGrp="1" noChangeArrowheads="1"/>
          </p:cNvSpPr>
          <p:nvPr>
            <p:ph type="ftr" sz="quarter" idx="8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" name="Rectangle 15"/>
          <p:cNvSpPr>
            <a:spLocks noGrp="1" noChangeArrowheads="1"/>
          </p:cNvSpPr>
          <p:nvPr>
            <p:ph type="sldNum" sz="quarter" idx="8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81F4B-568E-4174-B844-72DDB0878D5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2" name="Rectangle 13"/>
          <p:cNvSpPr>
            <a:spLocks noGrp="1" noChangeArrowheads="1"/>
          </p:cNvSpPr>
          <p:nvPr>
            <p:ph type="dt" sz="half" idx="8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3" name="Rectangle 14"/>
          <p:cNvSpPr>
            <a:spLocks noGrp="1" noChangeArrowheads="1"/>
          </p:cNvSpPr>
          <p:nvPr>
            <p:ph type="ftr" sz="quarter" idx="8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4" name="Rectangle 15"/>
          <p:cNvSpPr>
            <a:spLocks noGrp="1" noChangeArrowheads="1"/>
          </p:cNvSpPr>
          <p:nvPr>
            <p:ph type="sldNum" sz="quarter" idx="9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74F33-5ED8-459F-950E-11D8771EC1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5" name="Rectangle 13"/>
          <p:cNvSpPr>
            <a:spLocks noGrp="1" noChangeArrowheads="1"/>
          </p:cNvSpPr>
          <p:nvPr>
            <p:ph type="dt" sz="half" idx="9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6" name="Rectangle 14"/>
          <p:cNvSpPr>
            <a:spLocks noGrp="1" noChangeArrowheads="1"/>
          </p:cNvSpPr>
          <p:nvPr>
            <p:ph type="ftr" sz="quarter" idx="9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7" name="Rectangle 15"/>
          <p:cNvSpPr>
            <a:spLocks noGrp="1" noChangeArrowheads="1"/>
          </p:cNvSpPr>
          <p:nvPr>
            <p:ph type="sldNum" sz="quarter" idx="9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575F0-7A8F-425C-95BB-39A92A3A2F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8" name="Rectangle 13"/>
          <p:cNvSpPr>
            <a:spLocks noGrp="1" noChangeArrowheads="1"/>
          </p:cNvSpPr>
          <p:nvPr>
            <p:ph type="dt" sz="half" idx="9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" name="Rectangle 14"/>
          <p:cNvSpPr>
            <a:spLocks noGrp="1" noChangeArrowheads="1"/>
          </p:cNvSpPr>
          <p:nvPr>
            <p:ph type="ftr" sz="quarter" idx="9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0" name="Rectangle 15"/>
          <p:cNvSpPr>
            <a:spLocks noGrp="1" noChangeArrowheads="1"/>
          </p:cNvSpPr>
          <p:nvPr>
            <p:ph type="sldNum" sz="quarter" idx="9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BAD73-FF74-4515-A119-93EFA9530F0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1" name="Rectangle 13"/>
          <p:cNvSpPr>
            <a:spLocks noGrp="1" noChangeArrowheads="1"/>
          </p:cNvSpPr>
          <p:nvPr>
            <p:ph type="dt" sz="half" idx="9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" name="Rectangle 14"/>
          <p:cNvSpPr>
            <a:spLocks noGrp="1" noChangeArrowheads="1"/>
          </p:cNvSpPr>
          <p:nvPr>
            <p:ph type="ftr" sz="quarter" idx="9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3" name="Rectangle 15"/>
          <p:cNvSpPr>
            <a:spLocks noGrp="1" noChangeArrowheads="1"/>
          </p:cNvSpPr>
          <p:nvPr>
            <p:ph type="sldNum" sz="quarter" idx="9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CD4EB-79A4-492B-BA78-19DEDA935E7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4" name="Rectangle 13"/>
          <p:cNvSpPr>
            <a:spLocks noGrp="1" noChangeArrowheads="1"/>
          </p:cNvSpPr>
          <p:nvPr>
            <p:ph type="dt" sz="half" idx="10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" name="Rectangle 14"/>
          <p:cNvSpPr>
            <a:spLocks noGrp="1" noChangeArrowheads="1"/>
          </p:cNvSpPr>
          <p:nvPr>
            <p:ph type="ftr" sz="quarter" idx="10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" name="Rectangle 15"/>
          <p:cNvSpPr>
            <a:spLocks noGrp="1" noChangeArrowheads="1"/>
          </p:cNvSpPr>
          <p:nvPr>
            <p:ph type="sldNum" sz="quarter" idx="10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4F2C5-218D-45EA-86E9-6282DB107F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7" name="Rectangle 13"/>
          <p:cNvSpPr>
            <a:spLocks noGrp="1" noChangeArrowheads="1"/>
          </p:cNvSpPr>
          <p:nvPr>
            <p:ph type="dt" sz="half" idx="10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8" name="Rectangle 14"/>
          <p:cNvSpPr>
            <a:spLocks noGrp="1" noChangeArrowheads="1"/>
          </p:cNvSpPr>
          <p:nvPr>
            <p:ph type="ftr" sz="quarter" idx="10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9" name="Rectangle 15"/>
          <p:cNvSpPr>
            <a:spLocks noGrp="1" noChangeArrowheads="1"/>
          </p:cNvSpPr>
          <p:nvPr>
            <p:ph type="sldNum" sz="quarter" idx="10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79CB8-786F-41EB-A7EE-042AD4AA377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0" name="Rectangle 13"/>
          <p:cNvSpPr>
            <a:spLocks noGrp="1" noChangeArrowheads="1"/>
          </p:cNvSpPr>
          <p:nvPr>
            <p:ph type="dt" sz="half" idx="10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1" name="Rectangle 14"/>
          <p:cNvSpPr>
            <a:spLocks noGrp="1" noChangeArrowheads="1"/>
          </p:cNvSpPr>
          <p:nvPr>
            <p:ph type="ftr" sz="quarter" idx="10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" name="Rectangle 15"/>
          <p:cNvSpPr>
            <a:spLocks noGrp="1" noChangeArrowheads="1"/>
          </p:cNvSpPr>
          <p:nvPr>
            <p:ph type="sldNum" sz="quarter" idx="10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04155-6B4C-41F7-9D26-9A3DF7AA0E1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3" name="Rectangle 13"/>
          <p:cNvSpPr>
            <a:spLocks noGrp="1" noChangeArrowheads="1"/>
          </p:cNvSpPr>
          <p:nvPr>
            <p:ph type="dt" sz="half" idx="10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4" name="Rectangle 14"/>
          <p:cNvSpPr>
            <a:spLocks noGrp="1" noChangeArrowheads="1"/>
          </p:cNvSpPr>
          <p:nvPr>
            <p:ph type="ftr" sz="quarter" idx="1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5" name="Rectangle 15"/>
          <p:cNvSpPr>
            <a:spLocks noGrp="1" noChangeArrowheads="1"/>
          </p:cNvSpPr>
          <p:nvPr>
            <p:ph type="sldNum" sz="quarter" idx="1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8BF0C-3CE7-40C2-A19E-A47C2DAED6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6" name="Rectangle 13"/>
          <p:cNvSpPr>
            <a:spLocks noGrp="1" noChangeArrowheads="1"/>
          </p:cNvSpPr>
          <p:nvPr>
            <p:ph type="dt" sz="half" idx="1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7" name="Rectangle 14"/>
          <p:cNvSpPr>
            <a:spLocks noGrp="1" noChangeArrowheads="1"/>
          </p:cNvSpPr>
          <p:nvPr>
            <p:ph type="ftr" sz="quarter" idx="1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8" name="Rectangle 15"/>
          <p:cNvSpPr>
            <a:spLocks noGrp="1" noChangeArrowheads="1"/>
          </p:cNvSpPr>
          <p:nvPr>
            <p:ph type="sldNum" sz="quarter" idx="1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CB0B5-8873-44A9-9EA9-FDD2574430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9" name="Rectangle 13"/>
          <p:cNvSpPr>
            <a:spLocks noGrp="1" noChangeArrowheads="1"/>
          </p:cNvSpPr>
          <p:nvPr>
            <p:ph type="dt" sz="half" idx="1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0" name="Rectangle 14"/>
          <p:cNvSpPr>
            <a:spLocks noGrp="1" noChangeArrowheads="1"/>
          </p:cNvSpPr>
          <p:nvPr>
            <p:ph type="ftr" sz="quarter" idx="1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1" name="Rectangle 15"/>
          <p:cNvSpPr>
            <a:spLocks noGrp="1" noChangeArrowheads="1"/>
          </p:cNvSpPr>
          <p:nvPr>
            <p:ph type="sldNum" sz="quarter" idx="1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B64A8-FE0B-43FD-94D4-12E58AD71A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2" name="Rectangle 13"/>
          <p:cNvSpPr>
            <a:spLocks noGrp="1" noChangeArrowheads="1"/>
          </p:cNvSpPr>
          <p:nvPr>
            <p:ph type="dt" sz="half" idx="1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3" name="Rectangle 14"/>
          <p:cNvSpPr>
            <a:spLocks noGrp="1" noChangeArrowheads="1"/>
          </p:cNvSpPr>
          <p:nvPr>
            <p:ph type="ftr" sz="quarter" idx="1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4" name="Rectangle 15"/>
          <p:cNvSpPr>
            <a:spLocks noGrp="1" noChangeArrowheads="1"/>
          </p:cNvSpPr>
          <p:nvPr>
            <p:ph type="sldNum" sz="quarter" idx="1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2EC1D-53C0-4BC8-A0C9-F7E2B74CADE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5" name="Rectangle 13"/>
          <p:cNvSpPr>
            <a:spLocks noGrp="1" noChangeArrowheads="1"/>
          </p:cNvSpPr>
          <p:nvPr>
            <p:ph type="dt" sz="half" idx="1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6" name="Rectangle 14"/>
          <p:cNvSpPr>
            <a:spLocks noGrp="1" noChangeArrowheads="1"/>
          </p:cNvSpPr>
          <p:nvPr>
            <p:ph type="ftr" sz="quarter" idx="1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7" name="Rectangle 15"/>
          <p:cNvSpPr>
            <a:spLocks noGrp="1" noChangeArrowheads="1"/>
          </p:cNvSpPr>
          <p:nvPr>
            <p:ph type="sldNum" sz="quarter" idx="12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EA802-BFAC-4148-9DC9-7A3EFF49A0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8" name="Rectangle 13"/>
          <p:cNvSpPr>
            <a:spLocks noGrp="1" noChangeArrowheads="1"/>
          </p:cNvSpPr>
          <p:nvPr>
            <p:ph type="dt" sz="half" idx="12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9" name="Rectangle 14"/>
          <p:cNvSpPr>
            <a:spLocks noGrp="1" noChangeArrowheads="1"/>
          </p:cNvSpPr>
          <p:nvPr>
            <p:ph type="ftr" sz="quarter" idx="12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0" name="Rectangle 15"/>
          <p:cNvSpPr>
            <a:spLocks noGrp="1" noChangeArrowheads="1"/>
          </p:cNvSpPr>
          <p:nvPr>
            <p:ph type="sldNum" sz="quarter" idx="12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F3AEC-E834-4635-850F-FCD87D55976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1" name="Rectangle 13"/>
          <p:cNvSpPr>
            <a:spLocks noGrp="1" noChangeArrowheads="1"/>
          </p:cNvSpPr>
          <p:nvPr>
            <p:ph type="dt" sz="half" idx="12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" name="Rectangle 14"/>
          <p:cNvSpPr>
            <a:spLocks noGrp="1" noChangeArrowheads="1"/>
          </p:cNvSpPr>
          <p:nvPr>
            <p:ph type="ftr" sz="quarter" idx="12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3" name="Rectangle 15"/>
          <p:cNvSpPr>
            <a:spLocks noGrp="1" noChangeArrowheads="1"/>
          </p:cNvSpPr>
          <p:nvPr>
            <p:ph type="sldNum" sz="quarter" idx="12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6F6B5-6AD8-4815-BBE2-826D8095B3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4" name="Rectangle 13"/>
          <p:cNvSpPr>
            <a:spLocks noGrp="1" noChangeArrowheads="1"/>
          </p:cNvSpPr>
          <p:nvPr>
            <p:ph type="dt" sz="half" idx="13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5" name="Rectangle 14"/>
          <p:cNvSpPr>
            <a:spLocks noGrp="1" noChangeArrowheads="1"/>
          </p:cNvSpPr>
          <p:nvPr>
            <p:ph type="ftr" sz="quarter" idx="13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6" name="Rectangle 15"/>
          <p:cNvSpPr>
            <a:spLocks noGrp="1" noChangeArrowheads="1"/>
          </p:cNvSpPr>
          <p:nvPr>
            <p:ph type="sldNum" sz="quarter" idx="13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7C8A2-70F2-4A66-8908-E4A47B5D3D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7" name="Rectangle 13"/>
          <p:cNvSpPr>
            <a:spLocks noGrp="1" noChangeArrowheads="1"/>
          </p:cNvSpPr>
          <p:nvPr>
            <p:ph type="dt" sz="half" idx="13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8" name="Rectangle 14"/>
          <p:cNvSpPr>
            <a:spLocks noGrp="1" noChangeArrowheads="1"/>
          </p:cNvSpPr>
          <p:nvPr>
            <p:ph type="ftr" sz="quarter" idx="13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9" name="Rectangle 15"/>
          <p:cNvSpPr>
            <a:spLocks noGrp="1" noChangeArrowheads="1"/>
          </p:cNvSpPr>
          <p:nvPr>
            <p:ph type="sldNum" sz="quarter" idx="13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6284B-850D-4D7C-845E-B760DD5737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0" name="Rectangle 13"/>
          <p:cNvSpPr>
            <a:spLocks noGrp="1" noChangeArrowheads="1"/>
          </p:cNvSpPr>
          <p:nvPr>
            <p:ph type="dt" sz="half" idx="13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" name="Rectangle 14"/>
          <p:cNvSpPr>
            <a:spLocks noGrp="1" noChangeArrowheads="1"/>
          </p:cNvSpPr>
          <p:nvPr>
            <p:ph type="ftr" sz="quarter" idx="13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2" name="Rectangle 15"/>
          <p:cNvSpPr>
            <a:spLocks noGrp="1" noChangeArrowheads="1"/>
          </p:cNvSpPr>
          <p:nvPr>
            <p:ph type="sldNum" sz="quarter" idx="13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0F9EF-19F7-4754-A617-3EA5257CBAC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3" name="Rectangle 13"/>
          <p:cNvSpPr>
            <a:spLocks noGrp="1" noChangeArrowheads="1"/>
          </p:cNvSpPr>
          <p:nvPr>
            <p:ph type="dt" sz="half" idx="13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4" name="Rectangle 14"/>
          <p:cNvSpPr>
            <a:spLocks noGrp="1" noChangeArrowheads="1"/>
          </p:cNvSpPr>
          <p:nvPr>
            <p:ph type="ftr" sz="quarter" idx="14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5" name="Rectangle 15"/>
          <p:cNvSpPr>
            <a:spLocks noGrp="1" noChangeArrowheads="1"/>
          </p:cNvSpPr>
          <p:nvPr>
            <p:ph type="sldNum" sz="quarter" idx="14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1D345-CB1E-4CD5-87F3-6E78428223D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6" name="Rectangle 13"/>
          <p:cNvSpPr>
            <a:spLocks noGrp="1" noChangeArrowheads="1"/>
          </p:cNvSpPr>
          <p:nvPr>
            <p:ph type="dt" sz="half" idx="14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7" name="Rectangle 14"/>
          <p:cNvSpPr>
            <a:spLocks noGrp="1" noChangeArrowheads="1"/>
          </p:cNvSpPr>
          <p:nvPr>
            <p:ph type="ftr" sz="quarter" idx="14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8" name="Rectangle 15"/>
          <p:cNvSpPr>
            <a:spLocks noGrp="1" noChangeArrowheads="1"/>
          </p:cNvSpPr>
          <p:nvPr>
            <p:ph type="sldNum" sz="quarter" idx="14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F4C12-9DDF-4249-A1A1-2CCDF5134D3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9" name="Rectangle 13"/>
          <p:cNvSpPr>
            <a:spLocks noGrp="1" noChangeArrowheads="1"/>
          </p:cNvSpPr>
          <p:nvPr>
            <p:ph type="dt" sz="half" idx="14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0" name="Rectangle 14"/>
          <p:cNvSpPr>
            <a:spLocks noGrp="1" noChangeArrowheads="1"/>
          </p:cNvSpPr>
          <p:nvPr>
            <p:ph type="ftr" sz="quarter" idx="14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" name="Rectangle 15"/>
          <p:cNvSpPr>
            <a:spLocks noGrp="1" noChangeArrowheads="1"/>
          </p:cNvSpPr>
          <p:nvPr>
            <p:ph type="sldNum" sz="quarter" idx="14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A63F7-F339-4787-8BCF-5052B69C5A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2" name="Rectangle 13"/>
          <p:cNvSpPr>
            <a:spLocks noGrp="1" noChangeArrowheads="1"/>
          </p:cNvSpPr>
          <p:nvPr>
            <p:ph type="dt" sz="half" idx="14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" name="Rectangle 14"/>
          <p:cNvSpPr>
            <a:spLocks noGrp="1" noChangeArrowheads="1"/>
          </p:cNvSpPr>
          <p:nvPr>
            <p:ph type="ftr" sz="quarter" idx="14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4" name="Rectangle 15"/>
          <p:cNvSpPr>
            <a:spLocks noGrp="1" noChangeArrowheads="1"/>
          </p:cNvSpPr>
          <p:nvPr>
            <p:ph type="sldNum" sz="quarter" idx="15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F6CDA-F574-47AF-8F25-5A0B2264946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5" name="Rectangle 13"/>
          <p:cNvSpPr>
            <a:spLocks noGrp="1" noChangeArrowheads="1"/>
          </p:cNvSpPr>
          <p:nvPr>
            <p:ph type="dt" sz="half" idx="15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6" name="Rectangle 14"/>
          <p:cNvSpPr>
            <a:spLocks noGrp="1" noChangeArrowheads="1"/>
          </p:cNvSpPr>
          <p:nvPr>
            <p:ph type="ftr" sz="quarter" idx="15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7" name="Rectangle 15"/>
          <p:cNvSpPr>
            <a:spLocks noGrp="1" noChangeArrowheads="1"/>
          </p:cNvSpPr>
          <p:nvPr>
            <p:ph type="sldNum" sz="quarter" idx="15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C08B4-5D23-4E7D-BEC4-83E5FC7093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8" name="Rectangle 13"/>
          <p:cNvSpPr>
            <a:spLocks noGrp="1" noChangeArrowheads="1"/>
          </p:cNvSpPr>
          <p:nvPr>
            <p:ph type="dt" sz="half" idx="15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9" name="Rectangle 14"/>
          <p:cNvSpPr>
            <a:spLocks noGrp="1" noChangeArrowheads="1"/>
          </p:cNvSpPr>
          <p:nvPr>
            <p:ph type="ftr" sz="quarter" idx="15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0" name="Rectangle 15"/>
          <p:cNvSpPr>
            <a:spLocks noGrp="1" noChangeArrowheads="1"/>
          </p:cNvSpPr>
          <p:nvPr>
            <p:ph type="sldNum" sz="quarter" idx="15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CDA48-879D-4B4A-9473-13BA537FF0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1" name="Rectangle 13"/>
          <p:cNvSpPr>
            <a:spLocks noGrp="1" noChangeArrowheads="1"/>
          </p:cNvSpPr>
          <p:nvPr>
            <p:ph type="dt" sz="half" idx="15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2" name="Rectangle 14"/>
          <p:cNvSpPr>
            <a:spLocks noGrp="1" noChangeArrowheads="1"/>
          </p:cNvSpPr>
          <p:nvPr>
            <p:ph type="ftr" sz="quarter" idx="15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" name="Rectangle 15"/>
          <p:cNvSpPr>
            <a:spLocks noGrp="1" noChangeArrowheads="1"/>
          </p:cNvSpPr>
          <p:nvPr>
            <p:ph type="sldNum" sz="quarter" idx="15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F1FDA-2A16-40D2-91A3-526A25E5CF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4" name="Rectangle 13"/>
          <p:cNvSpPr>
            <a:spLocks noGrp="1" noChangeArrowheads="1"/>
          </p:cNvSpPr>
          <p:nvPr>
            <p:ph type="dt" sz="half" idx="16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5" name="Rectangle 14"/>
          <p:cNvSpPr>
            <a:spLocks noGrp="1" noChangeArrowheads="1"/>
          </p:cNvSpPr>
          <p:nvPr>
            <p:ph type="ftr" sz="quarter" idx="16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6" name="Rectangle 15"/>
          <p:cNvSpPr>
            <a:spLocks noGrp="1" noChangeArrowheads="1"/>
          </p:cNvSpPr>
          <p:nvPr>
            <p:ph type="sldNum" sz="quarter" idx="16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06ECE-52B4-41AF-B669-5AB281B969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7" name="Rectangle 13"/>
          <p:cNvSpPr>
            <a:spLocks noGrp="1" noChangeArrowheads="1"/>
          </p:cNvSpPr>
          <p:nvPr>
            <p:ph type="dt" sz="half" idx="16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8" name="Rectangle 14"/>
          <p:cNvSpPr>
            <a:spLocks noGrp="1" noChangeArrowheads="1"/>
          </p:cNvSpPr>
          <p:nvPr>
            <p:ph type="ftr" sz="quarter" idx="16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9" name="Rectangle 15"/>
          <p:cNvSpPr>
            <a:spLocks noGrp="1" noChangeArrowheads="1"/>
          </p:cNvSpPr>
          <p:nvPr>
            <p:ph type="sldNum" sz="quarter" idx="16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69318-EA46-46D2-85E4-32EF319B350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0" name="Rectangle 13"/>
          <p:cNvSpPr>
            <a:spLocks noGrp="1" noChangeArrowheads="1"/>
          </p:cNvSpPr>
          <p:nvPr>
            <p:ph type="dt" sz="half" idx="16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1" name="Rectangle 14"/>
          <p:cNvSpPr>
            <a:spLocks noGrp="1" noChangeArrowheads="1"/>
          </p:cNvSpPr>
          <p:nvPr>
            <p:ph type="ftr" sz="quarter" idx="16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2" name="Rectangle 15"/>
          <p:cNvSpPr>
            <a:spLocks noGrp="1" noChangeArrowheads="1"/>
          </p:cNvSpPr>
          <p:nvPr>
            <p:ph type="sldNum" sz="quarter" idx="16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8405F-2868-4988-80A9-46CE9187DF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3" name="Rectangle 13"/>
          <p:cNvSpPr>
            <a:spLocks noGrp="1" noChangeArrowheads="1"/>
          </p:cNvSpPr>
          <p:nvPr>
            <p:ph type="dt" sz="half" idx="16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4" name="Rectangle 14"/>
          <p:cNvSpPr>
            <a:spLocks noGrp="1" noChangeArrowheads="1"/>
          </p:cNvSpPr>
          <p:nvPr>
            <p:ph type="ftr" sz="quarter" idx="17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" name="Rectangle 15"/>
          <p:cNvSpPr>
            <a:spLocks noGrp="1" noChangeArrowheads="1"/>
          </p:cNvSpPr>
          <p:nvPr>
            <p:ph type="sldNum" sz="quarter" idx="17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3D062-4536-42F0-BCE8-9C965AC85F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6" name="Rectangle 13"/>
          <p:cNvSpPr>
            <a:spLocks noGrp="1" noChangeArrowheads="1"/>
          </p:cNvSpPr>
          <p:nvPr>
            <p:ph type="dt" sz="half" idx="17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7" name="Rectangle 14"/>
          <p:cNvSpPr>
            <a:spLocks noGrp="1" noChangeArrowheads="1"/>
          </p:cNvSpPr>
          <p:nvPr>
            <p:ph type="ftr" sz="quarter" idx="17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8" name="Rectangle 15"/>
          <p:cNvSpPr>
            <a:spLocks noGrp="1" noChangeArrowheads="1"/>
          </p:cNvSpPr>
          <p:nvPr>
            <p:ph type="sldNum" sz="quarter" idx="17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7D28A-E129-4A1E-946E-69D6EFB5DA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9" name="Rectangle 13"/>
          <p:cNvSpPr>
            <a:spLocks noGrp="1" noChangeArrowheads="1"/>
          </p:cNvSpPr>
          <p:nvPr>
            <p:ph type="dt" sz="half" idx="17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0" name="Rectangle 14"/>
          <p:cNvSpPr>
            <a:spLocks noGrp="1" noChangeArrowheads="1"/>
          </p:cNvSpPr>
          <p:nvPr>
            <p:ph type="ftr" sz="quarter" idx="17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1" name="Rectangle 15"/>
          <p:cNvSpPr>
            <a:spLocks noGrp="1" noChangeArrowheads="1"/>
          </p:cNvSpPr>
          <p:nvPr>
            <p:ph type="sldNum" sz="quarter" idx="17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92544-2CCC-4B0A-A67A-19D07CD0E29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2" name="Rectangle 13"/>
          <p:cNvSpPr>
            <a:spLocks noGrp="1" noChangeArrowheads="1"/>
          </p:cNvSpPr>
          <p:nvPr>
            <p:ph type="dt" sz="half" idx="17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3" name="Rectangle 14"/>
          <p:cNvSpPr>
            <a:spLocks noGrp="1" noChangeArrowheads="1"/>
          </p:cNvSpPr>
          <p:nvPr>
            <p:ph type="ftr" sz="quarter" idx="17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" name="Rectangle 15"/>
          <p:cNvSpPr>
            <a:spLocks noGrp="1" noChangeArrowheads="1"/>
          </p:cNvSpPr>
          <p:nvPr>
            <p:ph type="sldNum" sz="quarter" idx="18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E7CC7-13FD-40C4-A0EF-ABBFF612A8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5" name="Rectangle 13"/>
          <p:cNvSpPr>
            <a:spLocks noGrp="1" noChangeArrowheads="1"/>
          </p:cNvSpPr>
          <p:nvPr>
            <p:ph type="dt" sz="half" idx="18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6" name="Rectangle 14"/>
          <p:cNvSpPr>
            <a:spLocks noGrp="1" noChangeArrowheads="1"/>
          </p:cNvSpPr>
          <p:nvPr>
            <p:ph type="ftr" sz="quarter" idx="18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7" name="Rectangle 15"/>
          <p:cNvSpPr>
            <a:spLocks noGrp="1" noChangeArrowheads="1"/>
          </p:cNvSpPr>
          <p:nvPr>
            <p:ph type="sldNum" sz="quarter" idx="18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49B1D-54C4-40B3-A9FC-4E8732F579A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8" name="Rectangle 13"/>
          <p:cNvSpPr>
            <a:spLocks noGrp="1" noChangeArrowheads="1"/>
          </p:cNvSpPr>
          <p:nvPr>
            <p:ph type="dt" sz="half" idx="18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9" name="Rectangle 14"/>
          <p:cNvSpPr>
            <a:spLocks noGrp="1" noChangeArrowheads="1"/>
          </p:cNvSpPr>
          <p:nvPr>
            <p:ph type="ftr" sz="quarter" idx="18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0" name="Rectangle 15"/>
          <p:cNvSpPr>
            <a:spLocks noGrp="1" noChangeArrowheads="1"/>
          </p:cNvSpPr>
          <p:nvPr>
            <p:ph type="sldNum" sz="quarter" idx="18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FFBED-46B3-4B58-BA5E-A2591660B60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1" name="Rectangle 13"/>
          <p:cNvSpPr>
            <a:spLocks noGrp="1" noChangeArrowheads="1"/>
          </p:cNvSpPr>
          <p:nvPr>
            <p:ph type="dt" sz="half" idx="18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2" name="Rectangle 14"/>
          <p:cNvSpPr>
            <a:spLocks noGrp="1" noChangeArrowheads="1"/>
          </p:cNvSpPr>
          <p:nvPr>
            <p:ph type="ftr" sz="quarter" idx="18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3" name="Rectangle 15"/>
          <p:cNvSpPr>
            <a:spLocks noGrp="1" noChangeArrowheads="1"/>
          </p:cNvSpPr>
          <p:nvPr>
            <p:ph type="sldNum" sz="quarter" idx="18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493F2-4338-4218-B701-94C65CE6960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4" name="Rectangle 13"/>
          <p:cNvSpPr>
            <a:spLocks noGrp="1" noChangeArrowheads="1"/>
          </p:cNvSpPr>
          <p:nvPr>
            <p:ph type="dt" sz="half" idx="19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5" name="Rectangle 14"/>
          <p:cNvSpPr>
            <a:spLocks noGrp="1" noChangeArrowheads="1"/>
          </p:cNvSpPr>
          <p:nvPr>
            <p:ph type="ftr" sz="quarter" idx="19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6" name="Rectangle 15"/>
          <p:cNvSpPr>
            <a:spLocks noGrp="1" noChangeArrowheads="1"/>
          </p:cNvSpPr>
          <p:nvPr>
            <p:ph type="sldNum" sz="quarter" idx="19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4F3C4-95A2-4DBC-A10C-F37A2A6841E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7" name="Rectangle 13"/>
          <p:cNvSpPr>
            <a:spLocks noGrp="1" noChangeArrowheads="1"/>
          </p:cNvSpPr>
          <p:nvPr>
            <p:ph type="dt" sz="half" idx="19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8" name="Rectangle 14"/>
          <p:cNvSpPr>
            <a:spLocks noGrp="1" noChangeArrowheads="1"/>
          </p:cNvSpPr>
          <p:nvPr>
            <p:ph type="ftr" sz="quarter" idx="19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9" name="Rectangle 15"/>
          <p:cNvSpPr>
            <a:spLocks noGrp="1" noChangeArrowheads="1"/>
          </p:cNvSpPr>
          <p:nvPr>
            <p:ph type="sldNum" sz="quarter" idx="19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3FB41-2346-4705-AD4F-15072AE5AD4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0" name="Rectangle 13"/>
          <p:cNvSpPr>
            <a:spLocks noGrp="1" noChangeArrowheads="1"/>
          </p:cNvSpPr>
          <p:nvPr>
            <p:ph type="dt" sz="half" idx="19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1" name="Rectangle 14"/>
          <p:cNvSpPr>
            <a:spLocks noGrp="1" noChangeArrowheads="1"/>
          </p:cNvSpPr>
          <p:nvPr>
            <p:ph type="ftr" sz="quarter" idx="19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2" name="Rectangle 15"/>
          <p:cNvSpPr>
            <a:spLocks noGrp="1" noChangeArrowheads="1"/>
          </p:cNvSpPr>
          <p:nvPr>
            <p:ph type="sldNum" sz="quarter" idx="19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09037-7EA4-429B-907C-FF1F907F74F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3" name="Rectangle 13"/>
          <p:cNvSpPr>
            <a:spLocks noGrp="1" noChangeArrowheads="1"/>
          </p:cNvSpPr>
          <p:nvPr>
            <p:ph type="dt" sz="half" idx="19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" name="Rectangle 14"/>
          <p:cNvSpPr>
            <a:spLocks noGrp="1" noChangeArrowheads="1"/>
          </p:cNvSpPr>
          <p:nvPr>
            <p:ph type="ftr" sz="quarter" idx="20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5" name="Rectangle 15"/>
          <p:cNvSpPr>
            <a:spLocks noGrp="1" noChangeArrowheads="1"/>
          </p:cNvSpPr>
          <p:nvPr>
            <p:ph type="sldNum" sz="quarter" idx="20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29BBA-CB39-43C5-BA45-B751450A4C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6" name="Rectangle 13"/>
          <p:cNvSpPr>
            <a:spLocks noGrp="1" noChangeArrowheads="1"/>
          </p:cNvSpPr>
          <p:nvPr>
            <p:ph type="dt" sz="half" idx="20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7" name="Rectangle 14"/>
          <p:cNvSpPr>
            <a:spLocks noGrp="1" noChangeArrowheads="1"/>
          </p:cNvSpPr>
          <p:nvPr>
            <p:ph type="ftr" sz="quarter" idx="20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8" name="Rectangle 15"/>
          <p:cNvSpPr>
            <a:spLocks noGrp="1" noChangeArrowheads="1"/>
          </p:cNvSpPr>
          <p:nvPr>
            <p:ph type="sldNum" sz="quarter" idx="20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378A5-453E-451B-B47B-50512ADF85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9" name="Rectangle 13"/>
          <p:cNvSpPr>
            <a:spLocks noGrp="1" noChangeArrowheads="1"/>
          </p:cNvSpPr>
          <p:nvPr>
            <p:ph type="dt" sz="half" idx="20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0" name="Rectangle 14"/>
          <p:cNvSpPr>
            <a:spLocks noGrp="1" noChangeArrowheads="1"/>
          </p:cNvSpPr>
          <p:nvPr>
            <p:ph type="ftr" sz="quarter" idx="20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1" name="Rectangle 15"/>
          <p:cNvSpPr>
            <a:spLocks noGrp="1" noChangeArrowheads="1"/>
          </p:cNvSpPr>
          <p:nvPr>
            <p:ph type="sldNum" sz="quarter" idx="20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6488F-0822-4EDE-A546-33F6D1EBC6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2" name="Rectangle 13"/>
          <p:cNvSpPr>
            <a:spLocks noGrp="1" noChangeArrowheads="1"/>
          </p:cNvSpPr>
          <p:nvPr>
            <p:ph type="dt" sz="half" idx="20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3" name="Rectangle 14"/>
          <p:cNvSpPr>
            <a:spLocks noGrp="1" noChangeArrowheads="1"/>
          </p:cNvSpPr>
          <p:nvPr>
            <p:ph type="ftr" sz="quarter" idx="20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" name="Rectangle 15"/>
          <p:cNvSpPr>
            <a:spLocks noGrp="1" noChangeArrowheads="1"/>
          </p:cNvSpPr>
          <p:nvPr>
            <p:ph type="sldNum" sz="quarter" idx="2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54CD3-629E-4B11-A14D-AFEA241137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5" name="Rectangle 13"/>
          <p:cNvSpPr>
            <a:spLocks noGrp="1" noChangeArrowheads="1"/>
          </p:cNvSpPr>
          <p:nvPr>
            <p:ph type="dt" sz="half" idx="2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" name="Rectangle 14"/>
          <p:cNvSpPr>
            <a:spLocks noGrp="1" noChangeArrowheads="1"/>
          </p:cNvSpPr>
          <p:nvPr>
            <p:ph type="ftr" sz="quarter" idx="2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7" name="Rectangle 15"/>
          <p:cNvSpPr>
            <a:spLocks noGrp="1" noChangeArrowheads="1"/>
          </p:cNvSpPr>
          <p:nvPr>
            <p:ph type="sldNum" sz="quarter" idx="2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60764-8394-45C2-AC6A-CE2EF2A1C27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8" name="Rectangle 13"/>
          <p:cNvSpPr>
            <a:spLocks noGrp="1" noChangeArrowheads="1"/>
          </p:cNvSpPr>
          <p:nvPr>
            <p:ph type="dt" sz="half" idx="2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9" name="Rectangle 14"/>
          <p:cNvSpPr>
            <a:spLocks noGrp="1" noChangeArrowheads="1"/>
          </p:cNvSpPr>
          <p:nvPr>
            <p:ph type="ftr" sz="quarter" idx="2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0" name="Rectangle 15"/>
          <p:cNvSpPr>
            <a:spLocks noGrp="1" noChangeArrowheads="1"/>
          </p:cNvSpPr>
          <p:nvPr>
            <p:ph type="sldNum" sz="quarter" idx="2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CD028-4AFB-420B-AF96-6B05DD3FDAA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1" name="Rectangle 13"/>
          <p:cNvSpPr>
            <a:spLocks noGrp="1" noChangeArrowheads="1"/>
          </p:cNvSpPr>
          <p:nvPr>
            <p:ph type="dt" sz="half" idx="2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2" name="Rectangle 14"/>
          <p:cNvSpPr>
            <a:spLocks noGrp="1" noChangeArrowheads="1"/>
          </p:cNvSpPr>
          <p:nvPr>
            <p:ph type="ftr" sz="quarter" idx="2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3" name="Rectangle 15"/>
          <p:cNvSpPr>
            <a:spLocks noGrp="1" noChangeArrowheads="1"/>
          </p:cNvSpPr>
          <p:nvPr>
            <p:ph type="sldNum" sz="quarter" idx="2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1BF2D-BF53-4222-AA75-716FAA9E8D5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4" name="Rectangle 13"/>
          <p:cNvSpPr>
            <a:spLocks noGrp="1" noChangeArrowheads="1"/>
          </p:cNvSpPr>
          <p:nvPr>
            <p:ph type="dt" sz="half" idx="2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" name="Rectangle 14"/>
          <p:cNvSpPr>
            <a:spLocks noGrp="1" noChangeArrowheads="1"/>
          </p:cNvSpPr>
          <p:nvPr>
            <p:ph type="ftr" sz="quarter" idx="2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6" name="Rectangle 15"/>
          <p:cNvSpPr>
            <a:spLocks noGrp="1" noChangeArrowheads="1"/>
          </p:cNvSpPr>
          <p:nvPr>
            <p:ph type="sldNum" sz="quarter" idx="2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8CB2-65BF-4298-94B3-8A5BAC2372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771E1-9BAD-4C34-81D9-A52CDC8EE29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D084A-E253-4A5A-AA26-ED1DE40EC5E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dt" sz="half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4"/>
          <p:cNvSpPr>
            <a:spLocks noGrp="1" noChangeArrowheads="1"/>
          </p:cNvSpPr>
          <p:nvPr>
            <p:ph type="ftr" sz="quarter" idx="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5"/>
          <p:cNvSpPr>
            <a:spLocks noGrp="1" noChangeArrowheads="1"/>
          </p:cNvSpPr>
          <p:nvPr>
            <p:ph type="sldNum" sz="quarter" idx="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F36CA-B345-4C6E-A8DC-1199E0FDC9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A7559-4A7C-459F-8B4B-72C1A321B56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" name="Rectangle 13"/>
          <p:cNvSpPr>
            <a:spLocks noGrp="1" noChangeArrowheads="1"/>
          </p:cNvSpPr>
          <p:nvPr>
            <p:ph type="dt" sz="half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Rectangle 14"/>
          <p:cNvSpPr>
            <a:spLocks noGrp="1" noChangeArrowheads="1"/>
          </p:cNvSpPr>
          <p:nvPr>
            <p:ph type="ftr" sz="quarter" idx="2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Rectangle 15"/>
          <p:cNvSpPr>
            <a:spLocks noGrp="1" noChangeArrowheads="1"/>
          </p:cNvSpPr>
          <p:nvPr>
            <p:ph type="sldNum" sz="quarter" idx="2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C507B-63D4-4ECA-8903-239CF3A0EC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" name="Rectangle 13"/>
          <p:cNvSpPr>
            <a:spLocks noGrp="1" noChangeArrowheads="1"/>
          </p:cNvSpPr>
          <p:nvPr>
            <p:ph type="dt" sz="half" idx="2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4"/>
          <p:cNvSpPr>
            <a:spLocks noGrp="1" noChangeArrowheads="1"/>
          </p:cNvSpPr>
          <p:nvPr>
            <p:ph type="ftr" sz="quarter" idx="2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15"/>
          <p:cNvSpPr>
            <a:spLocks noGrp="1" noChangeArrowheads="1"/>
          </p:cNvSpPr>
          <p:nvPr>
            <p:ph type="sldNum" sz="quarter" idx="2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593B7-1B1A-4547-84D8-266915B9CD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2" name="Rectangle 13"/>
          <p:cNvSpPr>
            <a:spLocks noGrp="1" noChangeArrowheads="1"/>
          </p:cNvSpPr>
          <p:nvPr>
            <p:ph type="dt" sz="half" idx="2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Rectangle 14"/>
          <p:cNvSpPr>
            <a:spLocks noGrp="1" noChangeArrowheads="1"/>
          </p:cNvSpPr>
          <p:nvPr>
            <p:ph type="ftr" sz="quarter" idx="2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Rectangle 15"/>
          <p:cNvSpPr>
            <a:spLocks noGrp="1" noChangeArrowheads="1"/>
          </p:cNvSpPr>
          <p:nvPr>
            <p:ph type="sldNum" sz="quarter" idx="3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64A87-12C8-4B38-ACAB-A3089EBBC5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5" name="Rectangle 13"/>
          <p:cNvSpPr>
            <a:spLocks noGrp="1" noChangeArrowheads="1"/>
          </p:cNvSpPr>
          <p:nvPr>
            <p:ph type="dt" sz="half" idx="3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" name="Rectangle 14"/>
          <p:cNvSpPr>
            <a:spLocks noGrp="1" noChangeArrowheads="1"/>
          </p:cNvSpPr>
          <p:nvPr>
            <p:ph type="ftr" sz="quarter" idx="3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" name="Rectangle 15"/>
          <p:cNvSpPr>
            <a:spLocks noGrp="1" noChangeArrowheads="1"/>
          </p:cNvSpPr>
          <p:nvPr>
            <p:ph type="sldNum" sz="quarter" idx="3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4A265-2F30-467A-BCB0-ED357D34D88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8" name="Rectangle 13"/>
          <p:cNvSpPr>
            <a:spLocks noGrp="1" noChangeArrowheads="1"/>
          </p:cNvSpPr>
          <p:nvPr>
            <p:ph type="dt" sz="half" idx="3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14"/>
          <p:cNvSpPr>
            <a:spLocks noGrp="1" noChangeArrowheads="1"/>
          </p:cNvSpPr>
          <p:nvPr>
            <p:ph type="ftr" sz="quarter" idx="3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" name="Rectangle 15"/>
          <p:cNvSpPr>
            <a:spLocks noGrp="1" noChangeArrowheads="1"/>
          </p:cNvSpPr>
          <p:nvPr>
            <p:ph type="sldNum" sz="quarter" idx="3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71C09-4166-48F1-B15E-BBF6A0CD9A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1" name="Rectangle 13"/>
          <p:cNvSpPr>
            <a:spLocks noGrp="1" noChangeArrowheads="1"/>
          </p:cNvSpPr>
          <p:nvPr>
            <p:ph type="dt" sz="half" idx="3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" name="Rectangle 14"/>
          <p:cNvSpPr>
            <a:spLocks noGrp="1" noChangeArrowheads="1"/>
          </p:cNvSpPr>
          <p:nvPr>
            <p:ph type="ftr" sz="quarter" idx="3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" name="Rectangle 15"/>
          <p:cNvSpPr>
            <a:spLocks noGrp="1" noChangeArrowheads="1"/>
          </p:cNvSpPr>
          <p:nvPr>
            <p:ph type="sldNum" sz="quarter" idx="3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36213-51CC-4C6F-8E85-C3B1FDC5B2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4" name="Rectangle 13"/>
          <p:cNvSpPr>
            <a:spLocks noGrp="1" noChangeArrowheads="1"/>
          </p:cNvSpPr>
          <p:nvPr>
            <p:ph type="dt" sz="half" idx="4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" name="Rectangle 14"/>
          <p:cNvSpPr>
            <a:spLocks noGrp="1" noChangeArrowheads="1"/>
          </p:cNvSpPr>
          <p:nvPr>
            <p:ph type="ftr" sz="quarter" idx="4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" name="Rectangle 15"/>
          <p:cNvSpPr>
            <a:spLocks noGrp="1" noChangeArrowheads="1"/>
          </p:cNvSpPr>
          <p:nvPr>
            <p:ph type="sldNum" sz="quarter" idx="4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98534-B3E8-4419-9C1F-CD1249804DB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7" name="Rectangle 13"/>
          <p:cNvSpPr>
            <a:spLocks noGrp="1" noChangeArrowheads="1"/>
          </p:cNvSpPr>
          <p:nvPr>
            <p:ph type="dt" sz="half" idx="4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" name="Rectangle 14"/>
          <p:cNvSpPr>
            <a:spLocks noGrp="1" noChangeArrowheads="1"/>
          </p:cNvSpPr>
          <p:nvPr>
            <p:ph type="ftr" sz="quarter" idx="4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" name="Rectangle 15"/>
          <p:cNvSpPr>
            <a:spLocks noGrp="1" noChangeArrowheads="1"/>
          </p:cNvSpPr>
          <p:nvPr>
            <p:ph type="sldNum" sz="quarter" idx="4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04F32-5182-41D0-A955-EA22B826D8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0" name="Rectangle 13"/>
          <p:cNvSpPr>
            <a:spLocks noGrp="1" noChangeArrowheads="1"/>
          </p:cNvSpPr>
          <p:nvPr>
            <p:ph type="dt" sz="half" idx="4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" name="Rectangle 14"/>
          <p:cNvSpPr>
            <a:spLocks noGrp="1" noChangeArrowheads="1"/>
          </p:cNvSpPr>
          <p:nvPr>
            <p:ph type="ftr" sz="quarter" idx="4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2" name="Rectangle 15"/>
          <p:cNvSpPr>
            <a:spLocks noGrp="1" noChangeArrowheads="1"/>
          </p:cNvSpPr>
          <p:nvPr>
            <p:ph type="sldNum" sz="quarter" idx="4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B51EA-8A02-49C4-814F-B777214C253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3" name="Rectangle 13"/>
          <p:cNvSpPr>
            <a:spLocks noGrp="1" noChangeArrowheads="1"/>
          </p:cNvSpPr>
          <p:nvPr>
            <p:ph type="dt" sz="half" idx="4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" name="Rectangle 14"/>
          <p:cNvSpPr>
            <a:spLocks noGrp="1" noChangeArrowheads="1"/>
          </p:cNvSpPr>
          <p:nvPr>
            <p:ph type="ftr" sz="quarter" idx="5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15"/>
          <p:cNvSpPr>
            <a:spLocks noGrp="1" noChangeArrowheads="1"/>
          </p:cNvSpPr>
          <p:nvPr>
            <p:ph type="sldNum" sz="quarter" idx="5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22818-FFDE-4488-80B3-B4A4BF34617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6" name="Rectangle 13"/>
          <p:cNvSpPr>
            <a:spLocks noGrp="1" noChangeArrowheads="1"/>
          </p:cNvSpPr>
          <p:nvPr>
            <p:ph type="dt" sz="half" idx="5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14"/>
          <p:cNvSpPr>
            <a:spLocks noGrp="1" noChangeArrowheads="1"/>
          </p:cNvSpPr>
          <p:nvPr>
            <p:ph type="ftr" sz="quarter" idx="5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15"/>
          <p:cNvSpPr>
            <a:spLocks noGrp="1" noChangeArrowheads="1"/>
          </p:cNvSpPr>
          <p:nvPr>
            <p:ph type="sldNum" sz="quarter" idx="5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6791E-08C1-4299-849F-CD567DFA23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9" name="Rectangle 13"/>
          <p:cNvSpPr>
            <a:spLocks noGrp="1" noChangeArrowheads="1"/>
          </p:cNvSpPr>
          <p:nvPr>
            <p:ph type="dt" sz="half" idx="5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" name="Rectangle 14"/>
          <p:cNvSpPr>
            <a:spLocks noGrp="1" noChangeArrowheads="1"/>
          </p:cNvSpPr>
          <p:nvPr>
            <p:ph type="ftr" sz="quarter" idx="5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" name="Rectangle 15"/>
          <p:cNvSpPr>
            <a:spLocks noGrp="1" noChangeArrowheads="1"/>
          </p:cNvSpPr>
          <p:nvPr>
            <p:ph type="sldNum" sz="quarter" idx="5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9F170-510E-40F7-9177-0813C3E7B41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2" name="Rectangle 13"/>
          <p:cNvSpPr>
            <a:spLocks noGrp="1" noChangeArrowheads="1"/>
          </p:cNvSpPr>
          <p:nvPr>
            <p:ph type="dt" sz="half" idx="5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" name="Rectangle 14"/>
          <p:cNvSpPr>
            <a:spLocks noGrp="1" noChangeArrowheads="1"/>
          </p:cNvSpPr>
          <p:nvPr>
            <p:ph type="ftr" sz="quarter" idx="5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" name="Rectangle 15"/>
          <p:cNvSpPr>
            <a:spLocks noGrp="1" noChangeArrowheads="1"/>
          </p:cNvSpPr>
          <p:nvPr>
            <p:ph type="sldNum" sz="quarter" idx="6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23D8D-6E27-4ED1-8451-5B883380B4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5" name="Rectangle 13"/>
          <p:cNvSpPr>
            <a:spLocks noGrp="1" noChangeArrowheads="1"/>
          </p:cNvSpPr>
          <p:nvPr>
            <p:ph type="dt" sz="half" idx="6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" name="Rectangle 14"/>
          <p:cNvSpPr>
            <a:spLocks noGrp="1" noChangeArrowheads="1"/>
          </p:cNvSpPr>
          <p:nvPr>
            <p:ph type="ftr" sz="quarter" idx="6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7" name="Rectangle 15"/>
          <p:cNvSpPr>
            <a:spLocks noGrp="1" noChangeArrowheads="1"/>
          </p:cNvSpPr>
          <p:nvPr>
            <p:ph type="sldNum" sz="quarter" idx="6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96504-FA8C-4DD1-835B-5AEFE3AFB73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8" name="Rectangle 13"/>
          <p:cNvSpPr>
            <a:spLocks noGrp="1" noChangeArrowheads="1"/>
          </p:cNvSpPr>
          <p:nvPr>
            <p:ph type="dt" sz="half" idx="6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9" name="Rectangle 14"/>
          <p:cNvSpPr>
            <a:spLocks noGrp="1" noChangeArrowheads="1"/>
          </p:cNvSpPr>
          <p:nvPr>
            <p:ph type="ftr" sz="quarter" idx="6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" name="Rectangle 15"/>
          <p:cNvSpPr>
            <a:spLocks noGrp="1" noChangeArrowheads="1"/>
          </p:cNvSpPr>
          <p:nvPr>
            <p:ph type="sldNum" sz="quarter" idx="6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F3BD7-9F43-415C-9C8C-23005E47B6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1" name="Rectangle 13"/>
          <p:cNvSpPr>
            <a:spLocks noGrp="1" noChangeArrowheads="1"/>
          </p:cNvSpPr>
          <p:nvPr>
            <p:ph type="dt" sz="half" idx="6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2" name="Rectangle 14"/>
          <p:cNvSpPr>
            <a:spLocks noGrp="1" noChangeArrowheads="1"/>
          </p:cNvSpPr>
          <p:nvPr>
            <p:ph type="ftr" sz="quarter" idx="6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3" name="Rectangle 15"/>
          <p:cNvSpPr>
            <a:spLocks noGrp="1" noChangeArrowheads="1"/>
          </p:cNvSpPr>
          <p:nvPr>
            <p:ph type="sldNum" sz="quarter" idx="6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0025E-AA6B-4CFE-B593-EE5DDC5A44F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4" name="Rectangle 13"/>
          <p:cNvSpPr>
            <a:spLocks noGrp="1" noChangeArrowheads="1"/>
          </p:cNvSpPr>
          <p:nvPr>
            <p:ph type="dt" sz="half" idx="7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" name="Rectangle 14"/>
          <p:cNvSpPr>
            <a:spLocks noGrp="1" noChangeArrowheads="1"/>
          </p:cNvSpPr>
          <p:nvPr>
            <p:ph type="ftr" sz="quarter" idx="7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6" name="Rectangle 15"/>
          <p:cNvSpPr>
            <a:spLocks noGrp="1" noChangeArrowheads="1"/>
          </p:cNvSpPr>
          <p:nvPr>
            <p:ph type="sldNum" sz="quarter" idx="7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6DC19-1FED-477E-9FAC-D2C1C5B043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7" name="Rectangle 13"/>
          <p:cNvSpPr>
            <a:spLocks noGrp="1" noChangeArrowheads="1"/>
          </p:cNvSpPr>
          <p:nvPr>
            <p:ph type="dt" sz="half" idx="7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8" name="Rectangle 14"/>
          <p:cNvSpPr>
            <a:spLocks noGrp="1" noChangeArrowheads="1"/>
          </p:cNvSpPr>
          <p:nvPr>
            <p:ph type="ftr" sz="quarter" idx="7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" name="Rectangle 15"/>
          <p:cNvSpPr>
            <a:spLocks noGrp="1" noChangeArrowheads="1"/>
          </p:cNvSpPr>
          <p:nvPr>
            <p:ph type="sldNum" sz="quarter" idx="7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5C954-0A60-4D70-A9A9-EAA613A6F8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0" name="Rectangle 13"/>
          <p:cNvSpPr>
            <a:spLocks noGrp="1" noChangeArrowheads="1"/>
          </p:cNvSpPr>
          <p:nvPr>
            <p:ph type="dt" sz="half" idx="7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" name="Rectangle 14"/>
          <p:cNvSpPr>
            <a:spLocks noGrp="1" noChangeArrowheads="1"/>
          </p:cNvSpPr>
          <p:nvPr>
            <p:ph type="ftr" sz="quarter" idx="7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2" name="Rectangle 15"/>
          <p:cNvSpPr>
            <a:spLocks noGrp="1" noChangeArrowheads="1"/>
          </p:cNvSpPr>
          <p:nvPr>
            <p:ph type="sldNum" sz="quarter" idx="7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FAB04-B6B5-4C60-A98E-579E4552E6B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3" name="Rectangle 13"/>
          <p:cNvSpPr>
            <a:spLocks noGrp="1" noChangeArrowheads="1"/>
          </p:cNvSpPr>
          <p:nvPr>
            <p:ph type="dt" sz="half" idx="7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" name="Rectangle 14"/>
          <p:cNvSpPr>
            <a:spLocks noGrp="1" noChangeArrowheads="1"/>
          </p:cNvSpPr>
          <p:nvPr>
            <p:ph type="ftr" sz="quarter" idx="8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5" name="Rectangle 15"/>
          <p:cNvSpPr>
            <a:spLocks noGrp="1" noChangeArrowheads="1"/>
          </p:cNvSpPr>
          <p:nvPr>
            <p:ph type="sldNum" sz="quarter" idx="8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43B08-40C3-49E0-B2A7-3E8DA152B01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6" name="Rectangle 13"/>
          <p:cNvSpPr>
            <a:spLocks noGrp="1" noChangeArrowheads="1"/>
          </p:cNvSpPr>
          <p:nvPr>
            <p:ph type="dt" sz="half" idx="8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7" name="Rectangle 14"/>
          <p:cNvSpPr>
            <a:spLocks noGrp="1" noChangeArrowheads="1"/>
          </p:cNvSpPr>
          <p:nvPr>
            <p:ph type="ftr" sz="quarter" idx="8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8" name="Rectangle 15"/>
          <p:cNvSpPr>
            <a:spLocks noGrp="1" noChangeArrowheads="1"/>
          </p:cNvSpPr>
          <p:nvPr>
            <p:ph type="sldNum" sz="quarter" idx="8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27A95-45FD-4E83-A477-4D0744F7AB3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9" name="Rectangle 13"/>
          <p:cNvSpPr>
            <a:spLocks noGrp="1" noChangeArrowheads="1"/>
          </p:cNvSpPr>
          <p:nvPr>
            <p:ph type="dt" sz="half" idx="8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0" name="Rectangle 14"/>
          <p:cNvSpPr>
            <a:spLocks noGrp="1" noChangeArrowheads="1"/>
          </p:cNvSpPr>
          <p:nvPr>
            <p:ph type="ftr" sz="quarter" idx="8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" name="Rectangle 15"/>
          <p:cNvSpPr>
            <a:spLocks noGrp="1" noChangeArrowheads="1"/>
          </p:cNvSpPr>
          <p:nvPr>
            <p:ph type="sldNum" sz="quarter" idx="8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EB99F-B153-46F3-A3BC-213BF1C3DFC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2" name="Rectangle 13"/>
          <p:cNvSpPr>
            <a:spLocks noGrp="1" noChangeArrowheads="1"/>
          </p:cNvSpPr>
          <p:nvPr>
            <p:ph type="dt" sz="half" idx="8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3" name="Rectangle 14"/>
          <p:cNvSpPr>
            <a:spLocks noGrp="1" noChangeArrowheads="1"/>
          </p:cNvSpPr>
          <p:nvPr>
            <p:ph type="ftr" sz="quarter" idx="8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4" name="Rectangle 15"/>
          <p:cNvSpPr>
            <a:spLocks noGrp="1" noChangeArrowheads="1"/>
          </p:cNvSpPr>
          <p:nvPr>
            <p:ph type="sldNum" sz="quarter" idx="9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25547-5B2B-47C5-9AB0-A66867DBC8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5" name="Rectangle 13"/>
          <p:cNvSpPr>
            <a:spLocks noGrp="1" noChangeArrowheads="1"/>
          </p:cNvSpPr>
          <p:nvPr>
            <p:ph type="dt" sz="half" idx="9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6" name="Rectangle 14"/>
          <p:cNvSpPr>
            <a:spLocks noGrp="1" noChangeArrowheads="1"/>
          </p:cNvSpPr>
          <p:nvPr>
            <p:ph type="ftr" sz="quarter" idx="9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7" name="Rectangle 15"/>
          <p:cNvSpPr>
            <a:spLocks noGrp="1" noChangeArrowheads="1"/>
          </p:cNvSpPr>
          <p:nvPr>
            <p:ph type="sldNum" sz="quarter" idx="9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FC3C4-B0E1-4FFC-B465-693956F81C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8" name="Rectangle 13"/>
          <p:cNvSpPr>
            <a:spLocks noGrp="1" noChangeArrowheads="1"/>
          </p:cNvSpPr>
          <p:nvPr>
            <p:ph type="dt" sz="half" idx="9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" name="Rectangle 14"/>
          <p:cNvSpPr>
            <a:spLocks noGrp="1" noChangeArrowheads="1"/>
          </p:cNvSpPr>
          <p:nvPr>
            <p:ph type="ftr" sz="quarter" idx="9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0" name="Rectangle 15"/>
          <p:cNvSpPr>
            <a:spLocks noGrp="1" noChangeArrowheads="1"/>
          </p:cNvSpPr>
          <p:nvPr>
            <p:ph type="sldNum" sz="quarter" idx="9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B6BFA-167B-4CE1-B7A4-8BCDE3550A2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1" name="Rectangle 13"/>
          <p:cNvSpPr>
            <a:spLocks noGrp="1" noChangeArrowheads="1"/>
          </p:cNvSpPr>
          <p:nvPr>
            <p:ph type="dt" sz="half" idx="9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" name="Rectangle 14"/>
          <p:cNvSpPr>
            <a:spLocks noGrp="1" noChangeArrowheads="1"/>
          </p:cNvSpPr>
          <p:nvPr>
            <p:ph type="ftr" sz="quarter" idx="9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3" name="Rectangle 15"/>
          <p:cNvSpPr>
            <a:spLocks noGrp="1" noChangeArrowheads="1"/>
          </p:cNvSpPr>
          <p:nvPr>
            <p:ph type="sldNum" sz="quarter" idx="9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19638-A8A2-4CB3-BB36-E01F864B701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4" name="Rectangle 13"/>
          <p:cNvSpPr>
            <a:spLocks noGrp="1" noChangeArrowheads="1"/>
          </p:cNvSpPr>
          <p:nvPr>
            <p:ph type="dt" sz="half" idx="10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" name="Rectangle 14"/>
          <p:cNvSpPr>
            <a:spLocks noGrp="1" noChangeArrowheads="1"/>
          </p:cNvSpPr>
          <p:nvPr>
            <p:ph type="ftr" sz="quarter" idx="10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" name="Rectangle 15"/>
          <p:cNvSpPr>
            <a:spLocks noGrp="1" noChangeArrowheads="1"/>
          </p:cNvSpPr>
          <p:nvPr>
            <p:ph type="sldNum" sz="quarter" idx="10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A1C24-6F47-48C4-9CA9-E358983A466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7" name="Rectangle 13"/>
          <p:cNvSpPr>
            <a:spLocks noGrp="1" noChangeArrowheads="1"/>
          </p:cNvSpPr>
          <p:nvPr>
            <p:ph type="dt" sz="half" idx="10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8" name="Rectangle 14"/>
          <p:cNvSpPr>
            <a:spLocks noGrp="1" noChangeArrowheads="1"/>
          </p:cNvSpPr>
          <p:nvPr>
            <p:ph type="ftr" sz="quarter" idx="10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9" name="Rectangle 15"/>
          <p:cNvSpPr>
            <a:spLocks noGrp="1" noChangeArrowheads="1"/>
          </p:cNvSpPr>
          <p:nvPr>
            <p:ph type="sldNum" sz="quarter" idx="10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1CB89-0E5F-4166-8B0B-31376AB8D5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0" name="Rectangle 13"/>
          <p:cNvSpPr>
            <a:spLocks noGrp="1" noChangeArrowheads="1"/>
          </p:cNvSpPr>
          <p:nvPr>
            <p:ph type="dt" sz="half" idx="10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1" name="Rectangle 14"/>
          <p:cNvSpPr>
            <a:spLocks noGrp="1" noChangeArrowheads="1"/>
          </p:cNvSpPr>
          <p:nvPr>
            <p:ph type="ftr" sz="quarter" idx="10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" name="Rectangle 15"/>
          <p:cNvSpPr>
            <a:spLocks noGrp="1" noChangeArrowheads="1"/>
          </p:cNvSpPr>
          <p:nvPr>
            <p:ph type="sldNum" sz="quarter" idx="10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E85A0-4C32-4487-8263-E34FF835F5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3" name="Rectangle 13"/>
          <p:cNvSpPr>
            <a:spLocks noGrp="1" noChangeArrowheads="1"/>
          </p:cNvSpPr>
          <p:nvPr>
            <p:ph type="dt" sz="half" idx="10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4" name="Rectangle 14"/>
          <p:cNvSpPr>
            <a:spLocks noGrp="1" noChangeArrowheads="1"/>
          </p:cNvSpPr>
          <p:nvPr>
            <p:ph type="ftr" sz="quarter" idx="1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5" name="Rectangle 15"/>
          <p:cNvSpPr>
            <a:spLocks noGrp="1" noChangeArrowheads="1"/>
          </p:cNvSpPr>
          <p:nvPr>
            <p:ph type="sldNum" sz="quarter" idx="1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AC834-902E-4985-B72E-212F8207EBC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6" name="Rectangle 13"/>
          <p:cNvSpPr>
            <a:spLocks noGrp="1" noChangeArrowheads="1"/>
          </p:cNvSpPr>
          <p:nvPr>
            <p:ph type="dt" sz="half" idx="1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7" name="Rectangle 14"/>
          <p:cNvSpPr>
            <a:spLocks noGrp="1" noChangeArrowheads="1"/>
          </p:cNvSpPr>
          <p:nvPr>
            <p:ph type="ftr" sz="quarter" idx="1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8" name="Rectangle 15"/>
          <p:cNvSpPr>
            <a:spLocks noGrp="1" noChangeArrowheads="1"/>
          </p:cNvSpPr>
          <p:nvPr>
            <p:ph type="sldNum" sz="quarter" idx="1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6E1BF-7750-4691-BBE6-B14B1B62218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9" name="Rectangle 13"/>
          <p:cNvSpPr>
            <a:spLocks noGrp="1" noChangeArrowheads="1"/>
          </p:cNvSpPr>
          <p:nvPr>
            <p:ph type="dt" sz="half" idx="1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0" name="Rectangle 14"/>
          <p:cNvSpPr>
            <a:spLocks noGrp="1" noChangeArrowheads="1"/>
          </p:cNvSpPr>
          <p:nvPr>
            <p:ph type="ftr" sz="quarter" idx="1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1" name="Rectangle 15"/>
          <p:cNvSpPr>
            <a:spLocks noGrp="1" noChangeArrowheads="1"/>
          </p:cNvSpPr>
          <p:nvPr>
            <p:ph type="sldNum" sz="quarter" idx="1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6E32D-F6F8-4F69-9184-A608A52F54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2" name="Rectangle 13"/>
          <p:cNvSpPr>
            <a:spLocks noGrp="1" noChangeArrowheads="1"/>
          </p:cNvSpPr>
          <p:nvPr>
            <p:ph type="dt" sz="half" idx="1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3" name="Rectangle 14"/>
          <p:cNvSpPr>
            <a:spLocks noGrp="1" noChangeArrowheads="1"/>
          </p:cNvSpPr>
          <p:nvPr>
            <p:ph type="ftr" sz="quarter" idx="1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4" name="Rectangle 15"/>
          <p:cNvSpPr>
            <a:spLocks noGrp="1" noChangeArrowheads="1"/>
          </p:cNvSpPr>
          <p:nvPr>
            <p:ph type="sldNum" sz="quarter" idx="1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22D12-152D-4451-ADFF-12BABDC8CD7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5" name="Rectangle 13"/>
          <p:cNvSpPr>
            <a:spLocks noGrp="1" noChangeArrowheads="1"/>
          </p:cNvSpPr>
          <p:nvPr>
            <p:ph type="dt" sz="half" idx="1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6" name="Rectangle 14"/>
          <p:cNvSpPr>
            <a:spLocks noGrp="1" noChangeArrowheads="1"/>
          </p:cNvSpPr>
          <p:nvPr>
            <p:ph type="ftr" sz="quarter" idx="1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7" name="Rectangle 15"/>
          <p:cNvSpPr>
            <a:spLocks noGrp="1" noChangeArrowheads="1"/>
          </p:cNvSpPr>
          <p:nvPr>
            <p:ph type="sldNum" sz="quarter" idx="12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843B6-5E4A-4944-8707-9EE90C4BD1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8" name="Rectangle 13"/>
          <p:cNvSpPr>
            <a:spLocks noGrp="1" noChangeArrowheads="1"/>
          </p:cNvSpPr>
          <p:nvPr>
            <p:ph type="dt" sz="half" idx="12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9" name="Rectangle 14"/>
          <p:cNvSpPr>
            <a:spLocks noGrp="1" noChangeArrowheads="1"/>
          </p:cNvSpPr>
          <p:nvPr>
            <p:ph type="ftr" sz="quarter" idx="12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0" name="Rectangle 15"/>
          <p:cNvSpPr>
            <a:spLocks noGrp="1" noChangeArrowheads="1"/>
          </p:cNvSpPr>
          <p:nvPr>
            <p:ph type="sldNum" sz="quarter" idx="12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72036-3EAA-4DEB-83A2-249B4B496C4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1" name="Rectangle 13"/>
          <p:cNvSpPr>
            <a:spLocks noGrp="1" noChangeArrowheads="1"/>
          </p:cNvSpPr>
          <p:nvPr>
            <p:ph type="dt" sz="half" idx="12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" name="Rectangle 14"/>
          <p:cNvSpPr>
            <a:spLocks noGrp="1" noChangeArrowheads="1"/>
          </p:cNvSpPr>
          <p:nvPr>
            <p:ph type="ftr" sz="quarter" idx="12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3" name="Rectangle 15"/>
          <p:cNvSpPr>
            <a:spLocks noGrp="1" noChangeArrowheads="1"/>
          </p:cNvSpPr>
          <p:nvPr>
            <p:ph type="sldNum" sz="quarter" idx="12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63C1B-E8A3-4F0E-AD7D-A635AC03BA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4" name="Rectangle 13"/>
          <p:cNvSpPr>
            <a:spLocks noGrp="1" noChangeArrowheads="1"/>
          </p:cNvSpPr>
          <p:nvPr>
            <p:ph type="dt" sz="half" idx="13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5" name="Rectangle 14"/>
          <p:cNvSpPr>
            <a:spLocks noGrp="1" noChangeArrowheads="1"/>
          </p:cNvSpPr>
          <p:nvPr>
            <p:ph type="ftr" sz="quarter" idx="13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6" name="Rectangle 15"/>
          <p:cNvSpPr>
            <a:spLocks noGrp="1" noChangeArrowheads="1"/>
          </p:cNvSpPr>
          <p:nvPr>
            <p:ph type="sldNum" sz="quarter" idx="13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C900D-3D7E-4BC9-9CFF-A30F574BE10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7" name="Rectangle 13"/>
          <p:cNvSpPr>
            <a:spLocks noGrp="1" noChangeArrowheads="1"/>
          </p:cNvSpPr>
          <p:nvPr>
            <p:ph type="dt" sz="half" idx="13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8" name="Rectangle 14"/>
          <p:cNvSpPr>
            <a:spLocks noGrp="1" noChangeArrowheads="1"/>
          </p:cNvSpPr>
          <p:nvPr>
            <p:ph type="ftr" sz="quarter" idx="13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9" name="Rectangle 15"/>
          <p:cNvSpPr>
            <a:spLocks noGrp="1" noChangeArrowheads="1"/>
          </p:cNvSpPr>
          <p:nvPr>
            <p:ph type="sldNum" sz="quarter" idx="13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92E6E-82BF-4E6E-B121-DD59E1CC51E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0" name="Rectangle 13"/>
          <p:cNvSpPr>
            <a:spLocks noGrp="1" noChangeArrowheads="1"/>
          </p:cNvSpPr>
          <p:nvPr>
            <p:ph type="dt" sz="half" idx="13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" name="Rectangle 14"/>
          <p:cNvSpPr>
            <a:spLocks noGrp="1" noChangeArrowheads="1"/>
          </p:cNvSpPr>
          <p:nvPr>
            <p:ph type="ftr" sz="quarter" idx="13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2" name="Rectangle 15"/>
          <p:cNvSpPr>
            <a:spLocks noGrp="1" noChangeArrowheads="1"/>
          </p:cNvSpPr>
          <p:nvPr>
            <p:ph type="sldNum" sz="quarter" idx="13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7B9F8-7BF3-45E3-98ED-3BEDACCFAB1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3" name="Rectangle 13"/>
          <p:cNvSpPr>
            <a:spLocks noGrp="1" noChangeArrowheads="1"/>
          </p:cNvSpPr>
          <p:nvPr>
            <p:ph type="dt" sz="half" idx="13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4" name="Rectangle 14"/>
          <p:cNvSpPr>
            <a:spLocks noGrp="1" noChangeArrowheads="1"/>
          </p:cNvSpPr>
          <p:nvPr>
            <p:ph type="ftr" sz="quarter" idx="14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5" name="Rectangle 15"/>
          <p:cNvSpPr>
            <a:spLocks noGrp="1" noChangeArrowheads="1"/>
          </p:cNvSpPr>
          <p:nvPr>
            <p:ph type="sldNum" sz="quarter" idx="14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09542-80D7-4CDD-A4B8-38761DBCCE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6" name="Rectangle 13"/>
          <p:cNvSpPr>
            <a:spLocks noGrp="1" noChangeArrowheads="1"/>
          </p:cNvSpPr>
          <p:nvPr>
            <p:ph type="dt" sz="half" idx="14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7" name="Rectangle 14"/>
          <p:cNvSpPr>
            <a:spLocks noGrp="1" noChangeArrowheads="1"/>
          </p:cNvSpPr>
          <p:nvPr>
            <p:ph type="ftr" sz="quarter" idx="14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8" name="Rectangle 15"/>
          <p:cNvSpPr>
            <a:spLocks noGrp="1" noChangeArrowheads="1"/>
          </p:cNvSpPr>
          <p:nvPr>
            <p:ph type="sldNum" sz="quarter" idx="14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ACB16-B5E7-4CE9-A68B-787228ACB2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9" name="Rectangle 13"/>
          <p:cNvSpPr>
            <a:spLocks noGrp="1" noChangeArrowheads="1"/>
          </p:cNvSpPr>
          <p:nvPr>
            <p:ph type="dt" sz="half" idx="14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0" name="Rectangle 14"/>
          <p:cNvSpPr>
            <a:spLocks noGrp="1" noChangeArrowheads="1"/>
          </p:cNvSpPr>
          <p:nvPr>
            <p:ph type="ftr" sz="quarter" idx="14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" name="Rectangle 15"/>
          <p:cNvSpPr>
            <a:spLocks noGrp="1" noChangeArrowheads="1"/>
          </p:cNvSpPr>
          <p:nvPr>
            <p:ph type="sldNum" sz="quarter" idx="14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C1EB5-9AB3-4C11-A492-AD2DAC3EE4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2" name="Rectangle 13"/>
          <p:cNvSpPr>
            <a:spLocks noGrp="1" noChangeArrowheads="1"/>
          </p:cNvSpPr>
          <p:nvPr>
            <p:ph type="dt" sz="half" idx="14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" name="Rectangle 14"/>
          <p:cNvSpPr>
            <a:spLocks noGrp="1" noChangeArrowheads="1"/>
          </p:cNvSpPr>
          <p:nvPr>
            <p:ph type="ftr" sz="quarter" idx="14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4" name="Rectangle 15"/>
          <p:cNvSpPr>
            <a:spLocks noGrp="1" noChangeArrowheads="1"/>
          </p:cNvSpPr>
          <p:nvPr>
            <p:ph type="sldNum" sz="quarter" idx="15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2C4E2-32A0-4751-8197-D1B016F31A1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5" name="Rectangle 13"/>
          <p:cNvSpPr>
            <a:spLocks noGrp="1" noChangeArrowheads="1"/>
          </p:cNvSpPr>
          <p:nvPr>
            <p:ph type="dt" sz="half" idx="15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6" name="Rectangle 14"/>
          <p:cNvSpPr>
            <a:spLocks noGrp="1" noChangeArrowheads="1"/>
          </p:cNvSpPr>
          <p:nvPr>
            <p:ph type="ftr" sz="quarter" idx="15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7" name="Rectangle 15"/>
          <p:cNvSpPr>
            <a:spLocks noGrp="1" noChangeArrowheads="1"/>
          </p:cNvSpPr>
          <p:nvPr>
            <p:ph type="sldNum" sz="quarter" idx="15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59FE0-F057-4F55-B999-4776A20D9A4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8" name="Rectangle 13"/>
          <p:cNvSpPr>
            <a:spLocks noGrp="1" noChangeArrowheads="1"/>
          </p:cNvSpPr>
          <p:nvPr>
            <p:ph type="dt" sz="half" idx="15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9" name="Rectangle 14"/>
          <p:cNvSpPr>
            <a:spLocks noGrp="1" noChangeArrowheads="1"/>
          </p:cNvSpPr>
          <p:nvPr>
            <p:ph type="ftr" sz="quarter" idx="15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0" name="Rectangle 15"/>
          <p:cNvSpPr>
            <a:spLocks noGrp="1" noChangeArrowheads="1"/>
          </p:cNvSpPr>
          <p:nvPr>
            <p:ph type="sldNum" sz="quarter" idx="15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501C5-2FFA-43CD-B16B-D6952F90F2C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1" name="Rectangle 13"/>
          <p:cNvSpPr>
            <a:spLocks noGrp="1" noChangeArrowheads="1"/>
          </p:cNvSpPr>
          <p:nvPr>
            <p:ph type="dt" sz="half" idx="15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2" name="Rectangle 14"/>
          <p:cNvSpPr>
            <a:spLocks noGrp="1" noChangeArrowheads="1"/>
          </p:cNvSpPr>
          <p:nvPr>
            <p:ph type="ftr" sz="quarter" idx="15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" name="Rectangle 15"/>
          <p:cNvSpPr>
            <a:spLocks noGrp="1" noChangeArrowheads="1"/>
          </p:cNvSpPr>
          <p:nvPr>
            <p:ph type="sldNum" sz="quarter" idx="15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3F9B8-A13E-4BC3-93FB-0EFB12AD28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4" name="Rectangle 13"/>
          <p:cNvSpPr>
            <a:spLocks noGrp="1" noChangeArrowheads="1"/>
          </p:cNvSpPr>
          <p:nvPr>
            <p:ph type="dt" sz="half" idx="16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5" name="Rectangle 14"/>
          <p:cNvSpPr>
            <a:spLocks noGrp="1" noChangeArrowheads="1"/>
          </p:cNvSpPr>
          <p:nvPr>
            <p:ph type="ftr" sz="quarter" idx="16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6" name="Rectangle 15"/>
          <p:cNvSpPr>
            <a:spLocks noGrp="1" noChangeArrowheads="1"/>
          </p:cNvSpPr>
          <p:nvPr>
            <p:ph type="sldNum" sz="quarter" idx="16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15854-3509-416A-A69F-318CC72F4FF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7" name="Rectangle 13"/>
          <p:cNvSpPr>
            <a:spLocks noGrp="1" noChangeArrowheads="1"/>
          </p:cNvSpPr>
          <p:nvPr>
            <p:ph type="dt" sz="half" idx="16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8" name="Rectangle 14"/>
          <p:cNvSpPr>
            <a:spLocks noGrp="1" noChangeArrowheads="1"/>
          </p:cNvSpPr>
          <p:nvPr>
            <p:ph type="ftr" sz="quarter" idx="16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9" name="Rectangle 15"/>
          <p:cNvSpPr>
            <a:spLocks noGrp="1" noChangeArrowheads="1"/>
          </p:cNvSpPr>
          <p:nvPr>
            <p:ph type="sldNum" sz="quarter" idx="16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46991-09D1-415C-9B45-B0E03C6AF7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0" name="Rectangle 13"/>
          <p:cNvSpPr>
            <a:spLocks noGrp="1" noChangeArrowheads="1"/>
          </p:cNvSpPr>
          <p:nvPr>
            <p:ph type="dt" sz="half" idx="16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1" name="Rectangle 14"/>
          <p:cNvSpPr>
            <a:spLocks noGrp="1" noChangeArrowheads="1"/>
          </p:cNvSpPr>
          <p:nvPr>
            <p:ph type="ftr" sz="quarter" idx="16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2" name="Rectangle 15"/>
          <p:cNvSpPr>
            <a:spLocks noGrp="1" noChangeArrowheads="1"/>
          </p:cNvSpPr>
          <p:nvPr>
            <p:ph type="sldNum" sz="quarter" idx="16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02BB3-7A01-4FD6-971E-7E160441210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3" name="Rectangle 13"/>
          <p:cNvSpPr>
            <a:spLocks noGrp="1" noChangeArrowheads="1"/>
          </p:cNvSpPr>
          <p:nvPr>
            <p:ph type="dt" sz="half" idx="16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4" name="Rectangle 14"/>
          <p:cNvSpPr>
            <a:spLocks noGrp="1" noChangeArrowheads="1"/>
          </p:cNvSpPr>
          <p:nvPr>
            <p:ph type="ftr" sz="quarter" idx="17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" name="Rectangle 15"/>
          <p:cNvSpPr>
            <a:spLocks noGrp="1" noChangeArrowheads="1"/>
          </p:cNvSpPr>
          <p:nvPr>
            <p:ph type="sldNum" sz="quarter" idx="17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04CB3-377A-4B28-93E7-A122160CE3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6" name="Rectangle 13"/>
          <p:cNvSpPr>
            <a:spLocks noGrp="1" noChangeArrowheads="1"/>
          </p:cNvSpPr>
          <p:nvPr>
            <p:ph type="dt" sz="half" idx="17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7" name="Rectangle 14"/>
          <p:cNvSpPr>
            <a:spLocks noGrp="1" noChangeArrowheads="1"/>
          </p:cNvSpPr>
          <p:nvPr>
            <p:ph type="ftr" sz="quarter" idx="17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8" name="Rectangle 15"/>
          <p:cNvSpPr>
            <a:spLocks noGrp="1" noChangeArrowheads="1"/>
          </p:cNvSpPr>
          <p:nvPr>
            <p:ph type="sldNum" sz="quarter" idx="17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85FC7-5C0E-49C9-AA7E-63CEB80367D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9" name="Rectangle 13"/>
          <p:cNvSpPr>
            <a:spLocks noGrp="1" noChangeArrowheads="1"/>
          </p:cNvSpPr>
          <p:nvPr>
            <p:ph type="dt" sz="half" idx="17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0" name="Rectangle 14"/>
          <p:cNvSpPr>
            <a:spLocks noGrp="1" noChangeArrowheads="1"/>
          </p:cNvSpPr>
          <p:nvPr>
            <p:ph type="ftr" sz="quarter" idx="17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1" name="Rectangle 15"/>
          <p:cNvSpPr>
            <a:spLocks noGrp="1" noChangeArrowheads="1"/>
          </p:cNvSpPr>
          <p:nvPr>
            <p:ph type="sldNum" sz="quarter" idx="17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29BCA-B5E1-47D8-B532-686E9F5BC25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2" name="Rectangle 13"/>
          <p:cNvSpPr>
            <a:spLocks noGrp="1" noChangeArrowheads="1"/>
          </p:cNvSpPr>
          <p:nvPr>
            <p:ph type="dt" sz="half" idx="17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3" name="Rectangle 14"/>
          <p:cNvSpPr>
            <a:spLocks noGrp="1" noChangeArrowheads="1"/>
          </p:cNvSpPr>
          <p:nvPr>
            <p:ph type="ftr" sz="quarter" idx="17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" name="Rectangle 15"/>
          <p:cNvSpPr>
            <a:spLocks noGrp="1" noChangeArrowheads="1"/>
          </p:cNvSpPr>
          <p:nvPr>
            <p:ph type="sldNum" sz="quarter" idx="18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DF2B1-3AE8-44B8-AF62-2597328034C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5" name="Rectangle 13"/>
          <p:cNvSpPr>
            <a:spLocks noGrp="1" noChangeArrowheads="1"/>
          </p:cNvSpPr>
          <p:nvPr>
            <p:ph type="dt" sz="half" idx="18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6" name="Rectangle 14"/>
          <p:cNvSpPr>
            <a:spLocks noGrp="1" noChangeArrowheads="1"/>
          </p:cNvSpPr>
          <p:nvPr>
            <p:ph type="ftr" sz="quarter" idx="18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7" name="Rectangle 15"/>
          <p:cNvSpPr>
            <a:spLocks noGrp="1" noChangeArrowheads="1"/>
          </p:cNvSpPr>
          <p:nvPr>
            <p:ph type="sldNum" sz="quarter" idx="18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BDD10-213E-448D-A8F1-EA11EFBE2F6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8" name="Rectangle 13"/>
          <p:cNvSpPr>
            <a:spLocks noGrp="1" noChangeArrowheads="1"/>
          </p:cNvSpPr>
          <p:nvPr>
            <p:ph type="dt" sz="half" idx="18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9" name="Rectangle 14"/>
          <p:cNvSpPr>
            <a:spLocks noGrp="1" noChangeArrowheads="1"/>
          </p:cNvSpPr>
          <p:nvPr>
            <p:ph type="ftr" sz="quarter" idx="18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0" name="Rectangle 15"/>
          <p:cNvSpPr>
            <a:spLocks noGrp="1" noChangeArrowheads="1"/>
          </p:cNvSpPr>
          <p:nvPr>
            <p:ph type="sldNum" sz="quarter" idx="18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D28F6-4636-47A7-B8D3-37C4B2730BF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1" name="Rectangle 13"/>
          <p:cNvSpPr>
            <a:spLocks noGrp="1" noChangeArrowheads="1"/>
          </p:cNvSpPr>
          <p:nvPr>
            <p:ph type="dt" sz="half" idx="18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2" name="Rectangle 14"/>
          <p:cNvSpPr>
            <a:spLocks noGrp="1" noChangeArrowheads="1"/>
          </p:cNvSpPr>
          <p:nvPr>
            <p:ph type="ftr" sz="quarter" idx="18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3" name="Rectangle 15"/>
          <p:cNvSpPr>
            <a:spLocks noGrp="1" noChangeArrowheads="1"/>
          </p:cNvSpPr>
          <p:nvPr>
            <p:ph type="sldNum" sz="quarter" idx="18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D55CE-4BD5-4AD5-94A6-D984AA84E38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4" name="Rectangle 13"/>
          <p:cNvSpPr>
            <a:spLocks noGrp="1" noChangeArrowheads="1"/>
          </p:cNvSpPr>
          <p:nvPr>
            <p:ph type="dt" sz="half" idx="19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5" name="Rectangle 14"/>
          <p:cNvSpPr>
            <a:spLocks noGrp="1" noChangeArrowheads="1"/>
          </p:cNvSpPr>
          <p:nvPr>
            <p:ph type="ftr" sz="quarter" idx="19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6" name="Rectangle 15"/>
          <p:cNvSpPr>
            <a:spLocks noGrp="1" noChangeArrowheads="1"/>
          </p:cNvSpPr>
          <p:nvPr>
            <p:ph type="sldNum" sz="quarter" idx="19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613EA-F999-4B37-A6CC-3B92C255047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7" name="Rectangle 13"/>
          <p:cNvSpPr>
            <a:spLocks noGrp="1" noChangeArrowheads="1"/>
          </p:cNvSpPr>
          <p:nvPr>
            <p:ph type="dt" sz="half" idx="19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8" name="Rectangle 14"/>
          <p:cNvSpPr>
            <a:spLocks noGrp="1" noChangeArrowheads="1"/>
          </p:cNvSpPr>
          <p:nvPr>
            <p:ph type="ftr" sz="quarter" idx="19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9" name="Rectangle 15"/>
          <p:cNvSpPr>
            <a:spLocks noGrp="1" noChangeArrowheads="1"/>
          </p:cNvSpPr>
          <p:nvPr>
            <p:ph type="sldNum" sz="quarter" idx="19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421EE-8303-4965-9BCA-324B1F7EDE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0" name="Rectangle 13"/>
          <p:cNvSpPr>
            <a:spLocks noGrp="1" noChangeArrowheads="1"/>
          </p:cNvSpPr>
          <p:nvPr>
            <p:ph type="dt" sz="half" idx="19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1" name="Rectangle 14"/>
          <p:cNvSpPr>
            <a:spLocks noGrp="1" noChangeArrowheads="1"/>
          </p:cNvSpPr>
          <p:nvPr>
            <p:ph type="ftr" sz="quarter" idx="19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2" name="Rectangle 15"/>
          <p:cNvSpPr>
            <a:spLocks noGrp="1" noChangeArrowheads="1"/>
          </p:cNvSpPr>
          <p:nvPr>
            <p:ph type="sldNum" sz="quarter" idx="19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8F606-2BD8-447D-A604-167167D83CC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3" name="Rectangle 13"/>
          <p:cNvSpPr>
            <a:spLocks noGrp="1" noChangeArrowheads="1"/>
          </p:cNvSpPr>
          <p:nvPr>
            <p:ph type="dt" sz="half" idx="19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" name="Rectangle 14"/>
          <p:cNvSpPr>
            <a:spLocks noGrp="1" noChangeArrowheads="1"/>
          </p:cNvSpPr>
          <p:nvPr>
            <p:ph type="ftr" sz="quarter" idx="20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5" name="Rectangle 15"/>
          <p:cNvSpPr>
            <a:spLocks noGrp="1" noChangeArrowheads="1"/>
          </p:cNvSpPr>
          <p:nvPr>
            <p:ph type="sldNum" sz="quarter" idx="20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8B32-AB83-47CA-A503-80A6D41990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6" name="Rectangle 13"/>
          <p:cNvSpPr>
            <a:spLocks noGrp="1" noChangeArrowheads="1"/>
          </p:cNvSpPr>
          <p:nvPr>
            <p:ph type="dt" sz="half" idx="20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7" name="Rectangle 14"/>
          <p:cNvSpPr>
            <a:spLocks noGrp="1" noChangeArrowheads="1"/>
          </p:cNvSpPr>
          <p:nvPr>
            <p:ph type="ftr" sz="quarter" idx="20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8" name="Rectangle 15"/>
          <p:cNvSpPr>
            <a:spLocks noGrp="1" noChangeArrowheads="1"/>
          </p:cNvSpPr>
          <p:nvPr>
            <p:ph type="sldNum" sz="quarter" idx="20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2C40B-D130-48E6-AA0F-BCAF1969FD5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9" name="Rectangle 13"/>
          <p:cNvSpPr>
            <a:spLocks noGrp="1" noChangeArrowheads="1"/>
          </p:cNvSpPr>
          <p:nvPr>
            <p:ph type="dt" sz="half" idx="20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0" name="Rectangle 14"/>
          <p:cNvSpPr>
            <a:spLocks noGrp="1" noChangeArrowheads="1"/>
          </p:cNvSpPr>
          <p:nvPr>
            <p:ph type="ftr" sz="quarter" idx="20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1" name="Rectangle 15"/>
          <p:cNvSpPr>
            <a:spLocks noGrp="1" noChangeArrowheads="1"/>
          </p:cNvSpPr>
          <p:nvPr>
            <p:ph type="sldNum" sz="quarter" idx="20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594D6-7CB1-49A7-9ABA-FC64879AA65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2" name="Rectangle 13"/>
          <p:cNvSpPr>
            <a:spLocks noGrp="1" noChangeArrowheads="1"/>
          </p:cNvSpPr>
          <p:nvPr>
            <p:ph type="dt" sz="half" idx="20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3" name="Rectangle 14"/>
          <p:cNvSpPr>
            <a:spLocks noGrp="1" noChangeArrowheads="1"/>
          </p:cNvSpPr>
          <p:nvPr>
            <p:ph type="ftr" sz="quarter" idx="20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" name="Rectangle 15"/>
          <p:cNvSpPr>
            <a:spLocks noGrp="1" noChangeArrowheads="1"/>
          </p:cNvSpPr>
          <p:nvPr>
            <p:ph type="sldNum" sz="quarter" idx="2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59698-3E1A-4E4E-AE42-25145F441EC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5" name="Rectangle 13"/>
          <p:cNvSpPr>
            <a:spLocks noGrp="1" noChangeArrowheads="1"/>
          </p:cNvSpPr>
          <p:nvPr>
            <p:ph type="dt" sz="half" idx="2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" name="Rectangle 14"/>
          <p:cNvSpPr>
            <a:spLocks noGrp="1" noChangeArrowheads="1"/>
          </p:cNvSpPr>
          <p:nvPr>
            <p:ph type="ftr" sz="quarter" idx="2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7" name="Rectangle 15"/>
          <p:cNvSpPr>
            <a:spLocks noGrp="1" noChangeArrowheads="1"/>
          </p:cNvSpPr>
          <p:nvPr>
            <p:ph type="sldNum" sz="quarter" idx="2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9D61C-FFC1-4DC5-A716-2732D4A9B46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8" name="Rectangle 13"/>
          <p:cNvSpPr>
            <a:spLocks noGrp="1" noChangeArrowheads="1"/>
          </p:cNvSpPr>
          <p:nvPr>
            <p:ph type="dt" sz="half" idx="2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9" name="Rectangle 14"/>
          <p:cNvSpPr>
            <a:spLocks noGrp="1" noChangeArrowheads="1"/>
          </p:cNvSpPr>
          <p:nvPr>
            <p:ph type="ftr" sz="quarter" idx="2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0" name="Rectangle 15"/>
          <p:cNvSpPr>
            <a:spLocks noGrp="1" noChangeArrowheads="1"/>
          </p:cNvSpPr>
          <p:nvPr>
            <p:ph type="sldNum" sz="quarter" idx="2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2826D-3AD9-4752-973E-DA120564628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1" name="Rectangle 13"/>
          <p:cNvSpPr>
            <a:spLocks noGrp="1" noChangeArrowheads="1"/>
          </p:cNvSpPr>
          <p:nvPr>
            <p:ph type="dt" sz="half" idx="2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2" name="Rectangle 14"/>
          <p:cNvSpPr>
            <a:spLocks noGrp="1" noChangeArrowheads="1"/>
          </p:cNvSpPr>
          <p:nvPr>
            <p:ph type="ftr" sz="quarter" idx="2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3" name="Rectangle 15"/>
          <p:cNvSpPr>
            <a:spLocks noGrp="1" noChangeArrowheads="1"/>
          </p:cNvSpPr>
          <p:nvPr>
            <p:ph type="sldNum" sz="quarter" idx="2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8B28D-1ABC-4E0D-8700-11887C725C4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4" name="Rectangle 13"/>
          <p:cNvSpPr>
            <a:spLocks noGrp="1" noChangeArrowheads="1"/>
          </p:cNvSpPr>
          <p:nvPr>
            <p:ph type="dt" sz="half" idx="2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" name="Rectangle 14"/>
          <p:cNvSpPr>
            <a:spLocks noGrp="1" noChangeArrowheads="1"/>
          </p:cNvSpPr>
          <p:nvPr>
            <p:ph type="ftr" sz="quarter" idx="2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6" name="Rectangle 15"/>
          <p:cNvSpPr>
            <a:spLocks noGrp="1" noChangeArrowheads="1"/>
          </p:cNvSpPr>
          <p:nvPr>
            <p:ph type="sldNum" sz="quarter" idx="2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7C804-5EDC-4CB5-8AD6-95B0A1B61FA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620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44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BCCE9-014E-4C04-B25B-39AF8502C3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5"/>
          <p:cNvSpPr>
            <a:spLocks noGrp="1" noChangeArrowheads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85875-F077-42A3-8EB1-DA0C66FBB3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" name="Rectangle 13"/>
          <p:cNvSpPr>
            <a:spLocks noGrp="1" noChangeArrowheads="1"/>
          </p:cNvSpPr>
          <p:nvPr>
            <p:ph type="dt" sz="half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4"/>
          <p:cNvSpPr>
            <a:spLocks noGrp="1" noChangeArrowheads="1"/>
          </p:cNvSpPr>
          <p:nvPr>
            <p:ph type="ftr" sz="quarter" idx="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5"/>
          <p:cNvSpPr>
            <a:spLocks noGrp="1" noChangeArrowheads="1"/>
          </p:cNvSpPr>
          <p:nvPr>
            <p:ph type="sldNum" sz="quarter" idx="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3A7F9-14CB-42DE-889C-F85F61B9F46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dt" sz="half" idx="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ftr" sz="quarter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5"/>
          <p:cNvSpPr>
            <a:spLocks noGrp="1" noChangeArrowheads="1"/>
          </p:cNvSpPr>
          <p:nvPr>
            <p:ph type="sldNum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3CAED-448F-483F-AB70-FA30CD45D6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" name="Rectangle 13"/>
          <p:cNvSpPr>
            <a:spLocks noGrp="1" noChangeArrowheads="1"/>
          </p:cNvSpPr>
          <p:nvPr>
            <p:ph type="dt" sz="half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ftr" sz="quarter" idx="2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sldNum" sz="quarter" idx="2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6435D-9D1C-45C3-BBAF-9B27465CE16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" name="Rectangle 13"/>
          <p:cNvSpPr>
            <a:spLocks noGrp="1" noChangeArrowheads="1"/>
          </p:cNvSpPr>
          <p:nvPr>
            <p:ph type="dt" sz="half" idx="2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14"/>
          <p:cNvSpPr>
            <a:spLocks noGrp="1" noChangeArrowheads="1"/>
          </p:cNvSpPr>
          <p:nvPr>
            <p:ph type="ftr" sz="quarter" idx="2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15"/>
          <p:cNvSpPr>
            <a:spLocks noGrp="1" noChangeArrowheads="1"/>
          </p:cNvSpPr>
          <p:nvPr>
            <p:ph type="sldNum" sz="quarter" idx="2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78ED3-7008-4499-AEAE-CC877B77D99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3" name="Rectangle 13"/>
          <p:cNvSpPr>
            <a:spLocks noGrp="1" noChangeArrowheads="1"/>
          </p:cNvSpPr>
          <p:nvPr>
            <p:ph type="dt" sz="half" idx="2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Rectangle 14"/>
          <p:cNvSpPr>
            <a:spLocks noGrp="1" noChangeArrowheads="1"/>
          </p:cNvSpPr>
          <p:nvPr>
            <p:ph type="ftr" sz="quarter" idx="2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15"/>
          <p:cNvSpPr>
            <a:spLocks noGrp="1" noChangeArrowheads="1"/>
          </p:cNvSpPr>
          <p:nvPr>
            <p:ph type="sldNum" sz="quarter" idx="3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F6B3D-CF6B-4E0C-ADC2-107F1CA675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6" name="Rectangle 13"/>
          <p:cNvSpPr>
            <a:spLocks noGrp="1" noChangeArrowheads="1"/>
          </p:cNvSpPr>
          <p:nvPr>
            <p:ph type="dt" sz="half" idx="3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" name="Rectangle 14"/>
          <p:cNvSpPr>
            <a:spLocks noGrp="1" noChangeArrowheads="1"/>
          </p:cNvSpPr>
          <p:nvPr>
            <p:ph type="ftr" sz="quarter" idx="3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15"/>
          <p:cNvSpPr>
            <a:spLocks noGrp="1" noChangeArrowheads="1"/>
          </p:cNvSpPr>
          <p:nvPr>
            <p:ph type="sldNum" sz="quarter" idx="3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563CB-07F5-4584-8C8B-ABB9BC04ADD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9" name="Rectangle 13"/>
          <p:cNvSpPr>
            <a:spLocks noGrp="1" noChangeArrowheads="1"/>
          </p:cNvSpPr>
          <p:nvPr>
            <p:ph type="dt" sz="half" idx="3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" name="Rectangle 14"/>
          <p:cNvSpPr>
            <a:spLocks noGrp="1" noChangeArrowheads="1"/>
          </p:cNvSpPr>
          <p:nvPr>
            <p:ph type="ftr" sz="quarter" idx="3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" name="Rectangle 15"/>
          <p:cNvSpPr>
            <a:spLocks noGrp="1" noChangeArrowheads="1"/>
          </p:cNvSpPr>
          <p:nvPr>
            <p:ph type="sldNum" sz="quarter" idx="3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183F2-A59C-4D54-A0A9-C67EA2601DD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2" name="Rectangle 13"/>
          <p:cNvSpPr>
            <a:spLocks noGrp="1" noChangeArrowheads="1"/>
          </p:cNvSpPr>
          <p:nvPr>
            <p:ph type="dt" sz="half" idx="3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" name="Rectangle 14"/>
          <p:cNvSpPr>
            <a:spLocks noGrp="1" noChangeArrowheads="1"/>
          </p:cNvSpPr>
          <p:nvPr>
            <p:ph type="ftr" sz="quarter" idx="3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" name="Rectangle 15"/>
          <p:cNvSpPr>
            <a:spLocks noGrp="1" noChangeArrowheads="1"/>
          </p:cNvSpPr>
          <p:nvPr>
            <p:ph type="sldNum" sz="quarter" idx="3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DE94F-6A78-47F5-9739-AEDEE35F7C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5" name="Rectangle 13"/>
          <p:cNvSpPr>
            <a:spLocks noGrp="1" noChangeArrowheads="1"/>
          </p:cNvSpPr>
          <p:nvPr>
            <p:ph type="dt" sz="half" idx="4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" name="Rectangle 14"/>
          <p:cNvSpPr>
            <a:spLocks noGrp="1" noChangeArrowheads="1"/>
          </p:cNvSpPr>
          <p:nvPr>
            <p:ph type="ftr" sz="quarter" idx="4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" name="Rectangle 15"/>
          <p:cNvSpPr>
            <a:spLocks noGrp="1" noChangeArrowheads="1"/>
          </p:cNvSpPr>
          <p:nvPr>
            <p:ph type="sldNum" sz="quarter" idx="4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626D6-9BBF-4117-A12C-2ABB7DF0A46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8" name="Rectangle 13"/>
          <p:cNvSpPr>
            <a:spLocks noGrp="1" noChangeArrowheads="1"/>
          </p:cNvSpPr>
          <p:nvPr>
            <p:ph type="dt" sz="half" idx="4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" name="Rectangle 14"/>
          <p:cNvSpPr>
            <a:spLocks noGrp="1" noChangeArrowheads="1"/>
          </p:cNvSpPr>
          <p:nvPr>
            <p:ph type="ftr" sz="quarter" idx="4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" name="Rectangle 15"/>
          <p:cNvSpPr>
            <a:spLocks noGrp="1" noChangeArrowheads="1"/>
          </p:cNvSpPr>
          <p:nvPr>
            <p:ph type="sldNum" sz="quarter" idx="4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4427B-3B9A-4EBE-86A5-C1F74D0593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1" name="Rectangle 13"/>
          <p:cNvSpPr>
            <a:spLocks noGrp="1" noChangeArrowheads="1"/>
          </p:cNvSpPr>
          <p:nvPr>
            <p:ph type="dt" sz="half" idx="4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2" name="Rectangle 14"/>
          <p:cNvSpPr>
            <a:spLocks noGrp="1" noChangeArrowheads="1"/>
          </p:cNvSpPr>
          <p:nvPr>
            <p:ph type="ftr" sz="quarter" idx="4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" name="Rectangle 15"/>
          <p:cNvSpPr>
            <a:spLocks noGrp="1" noChangeArrowheads="1"/>
          </p:cNvSpPr>
          <p:nvPr>
            <p:ph type="sldNum" sz="quarter" idx="4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2F814-6A2B-4289-86D2-16AFA4AA92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4" name="Rectangle 13"/>
          <p:cNvSpPr>
            <a:spLocks noGrp="1" noChangeArrowheads="1"/>
          </p:cNvSpPr>
          <p:nvPr>
            <p:ph type="dt" sz="half" idx="4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14"/>
          <p:cNvSpPr>
            <a:spLocks noGrp="1" noChangeArrowheads="1"/>
          </p:cNvSpPr>
          <p:nvPr>
            <p:ph type="ftr" sz="quarter" idx="5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" name="Rectangle 15"/>
          <p:cNvSpPr>
            <a:spLocks noGrp="1" noChangeArrowheads="1"/>
          </p:cNvSpPr>
          <p:nvPr>
            <p:ph type="sldNum" sz="quarter" idx="5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F5DC7-B91B-4C91-96B9-5189CBD6D3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7" name="Rectangle 13"/>
          <p:cNvSpPr>
            <a:spLocks noGrp="1" noChangeArrowheads="1"/>
          </p:cNvSpPr>
          <p:nvPr>
            <p:ph type="dt" sz="half" idx="5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14"/>
          <p:cNvSpPr>
            <a:spLocks noGrp="1" noChangeArrowheads="1"/>
          </p:cNvSpPr>
          <p:nvPr>
            <p:ph type="ftr" sz="quarter" idx="5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" name="Rectangle 15"/>
          <p:cNvSpPr>
            <a:spLocks noGrp="1" noChangeArrowheads="1"/>
          </p:cNvSpPr>
          <p:nvPr>
            <p:ph type="sldNum" sz="quarter" idx="5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D5344-F4D3-404E-828A-29AA9A3D16A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0" name="Rectangle 13"/>
          <p:cNvSpPr>
            <a:spLocks noGrp="1" noChangeArrowheads="1"/>
          </p:cNvSpPr>
          <p:nvPr>
            <p:ph type="dt" sz="half" idx="5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" name="Rectangle 14"/>
          <p:cNvSpPr>
            <a:spLocks noGrp="1" noChangeArrowheads="1"/>
          </p:cNvSpPr>
          <p:nvPr>
            <p:ph type="ftr" sz="quarter" idx="5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" name="Rectangle 15"/>
          <p:cNvSpPr>
            <a:spLocks noGrp="1" noChangeArrowheads="1"/>
          </p:cNvSpPr>
          <p:nvPr>
            <p:ph type="sldNum" sz="quarter" idx="5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D9362-A9AB-4B6E-B984-6AFB228D50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3" name="Rectangle 13"/>
          <p:cNvSpPr>
            <a:spLocks noGrp="1" noChangeArrowheads="1"/>
          </p:cNvSpPr>
          <p:nvPr>
            <p:ph type="dt" sz="half" idx="5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" name="Rectangle 14"/>
          <p:cNvSpPr>
            <a:spLocks noGrp="1" noChangeArrowheads="1"/>
          </p:cNvSpPr>
          <p:nvPr>
            <p:ph type="ftr" sz="quarter" idx="5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" name="Rectangle 15"/>
          <p:cNvSpPr>
            <a:spLocks noGrp="1" noChangeArrowheads="1"/>
          </p:cNvSpPr>
          <p:nvPr>
            <p:ph type="sldNum" sz="quarter" idx="6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3A6B3-FE83-4143-88DE-C6FED34F80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6" name="Rectangle 13"/>
          <p:cNvSpPr>
            <a:spLocks noGrp="1" noChangeArrowheads="1"/>
          </p:cNvSpPr>
          <p:nvPr>
            <p:ph type="dt" sz="half" idx="6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7" name="Rectangle 14"/>
          <p:cNvSpPr>
            <a:spLocks noGrp="1" noChangeArrowheads="1"/>
          </p:cNvSpPr>
          <p:nvPr>
            <p:ph type="ftr" sz="quarter" idx="6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8" name="Rectangle 15"/>
          <p:cNvSpPr>
            <a:spLocks noGrp="1" noChangeArrowheads="1"/>
          </p:cNvSpPr>
          <p:nvPr>
            <p:ph type="sldNum" sz="quarter" idx="6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00546-E682-4213-9E4B-759DADF296D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9" name="Rectangle 13"/>
          <p:cNvSpPr>
            <a:spLocks noGrp="1" noChangeArrowheads="1"/>
          </p:cNvSpPr>
          <p:nvPr>
            <p:ph type="dt" sz="half" idx="6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" name="Rectangle 14"/>
          <p:cNvSpPr>
            <a:spLocks noGrp="1" noChangeArrowheads="1"/>
          </p:cNvSpPr>
          <p:nvPr>
            <p:ph type="ftr" sz="quarter" idx="6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" name="Rectangle 15"/>
          <p:cNvSpPr>
            <a:spLocks noGrp="1" noChangeArrowheads="1"/>
          </p:cNvSpPr>
          <p:nvPr>
            <p:ph type="sldNum" sz="quarter" idx="6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3BF92-2AFA-4DBD-9F2E-C7BC37C813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2" name="Rectangle 13"/>
          <p:cNvSpPr>
            <a:spLocks noGrp="1" noChangeArrowheads="1"/>
          </p:cNvSpPr>
          <p:nvPr>
            <p:ph type="dt" sz="half" idx="6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3" name="Rectangle 14"/>
          <p:cNvSpPr>
            <a:spLocks noGrp="1" noChangeArrowheads="1"/>
          </p:cNvSpPr>
          <p:nvPr>
            <p:ph type="ftr" sz="quarter" idx="6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" name="Rectangle 15"/>
          <p:cNvSpPr>
            <a:spLocks noGrp="1" noChangeArrowheads="1"/>
          </p:cNvSpPr>
          <p:nvPr>
            <p:ph type="sldNum" sz="quarter" idx="6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678C6-1C4B-4DDE-9AC6-743D3302C4B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5" name="Rectangle 13"/>
          <p:cNvSpPr>
            <a:spLocks noGrp="1" noChangeArrowheads="1"/>
          </p:cNvSpPr>
          <p:nvPr>
            <p:ph type="dt" sz="half" idx="7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6" name="Rectangle 14"/>
          <p:cNvSpPr>
            <a:spLocks noGrp="1" noChangeArrowheads="1"/>
          </p:cNvSpPr>
          <p:nvPr>
            <p:ph type="ftr" sz="quarter" idx="7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7" name="Rectangle 15"/>
          <p:cNvSpPr>
            <a:spLocks noGrp="1" noChangeArrowheads="1"/>
          </p:cNvSpPr>
          <p:nvPr>
            <p:ph type="sldNum" sz="quarter" idx="7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D75C2-AD11-48DD-881B-15CBF3A1F1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8" name="Rectangle 13"/>
          <p:cNvSpPr>
            <a:spLocks noGrp="1" noChangeArrowheads="1"/>
          </p:cNvSpPr>
          <p:nvPr>
            <p:ph type="dt" sz="half" idx="7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" name="Rectangle 14"/>
          <p:cNvSpPr>
            <a:spLocks noGrp="1" noChangeArrowheads="1"/>
          </p:cNvSpPr>
          <p:nvPr>
            <p:ph type="ftr" sz="quarter" idx="7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15"/>
          <p:cNvSpPr>
            <a:spLocks noGrp="1" noChangeArrowheads="1"/>
          </p:cNvSpPr>
          <p:nvPr>
            <p:ph type="sldNum" sz="quarter" idx="7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898C5-57A0-40DD-A759-F8FCDA3527C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1" name="Rectangle 13"/>
          <p:cNvSpPr>
            <a:spLocks noGrp="1" noChangeArrowheads="1"/>
          </p:cNvSpPr>
          <p:nvPr>
            <p:ph type="dt" sz="half" idx="7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2" name="Rectangle 14"/>
          <p:cNvSpPr>
            <a:spLocks noGrp="1" noChangeArrowheads="1"/>
          </p:cNvSpPr>
          <p:nvPr>
            <p:ph type="ftr" sz="quarter" idx="7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3" name="Rectangle 15"/>
          <p:cNvSpPr>
            <a:spLocks noGrp="1" noChangeArrowheads="1"/>
          </p:cNvSpPr>
          <p:nvPr>
            <p:ph type="sldNum" sz="quarter" idx="7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1A701-F335-469E-826A-4153E257BD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4" name="Rectangle 13"/>
          <p:cNvSpPr>
            <a:spLocks noGrp="1" noChangeArrowheads="1"/>
          </p:cNvSpPr>
          <p:nvPr>
            <p:ph type="dt" sz="half" idx="7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5" name="Rectangle 14"/>
          <p:cNvSpPr>
            <a:spLocks noGrp="1" noChangeArrowheads="1"/>
          </p:cNvSpPr>
          <p:nvPr>
            <p:ph type="ftr" sz="quarter" idx="8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6" name="Rectangle 15"/>
          <p:cNvSpPr>
            <a:spLocks noGrp="1" noChangeArrowheads="1"/>
          </p:cNvSpPr>
          <p:nvPr>
            <p:ph type="sldNum" sz="quarter" idx="8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470EC-B478-4A2F-86A6-E14B2105986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7" name="Rectangle 13"/>
          <p:cNvSpPr>
            <a:spLocks noGrp="1" noChangeArrowheads="1"/>
          </p:cNvSpPr>
          <p:nvPr>
            <p:ph type="dt" sz="half" idx="8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8" name="Rectangle 14"/>
          <p:cNvSpPr>
            <a:spLocks noGrp="1" noChangeArrowheads="1"/>
          </p:cNvSpPr>
          <p:nvPr>
            <p:ph type="ftr" sz="quarter" idx="8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" name="Rectangle 15"/>
          <p:cNvSpPr>
            <a:spLocks noGrp="1" noChangeArrowheads="1"/>
          </p:cNvSpPr>
          <p:nvPr>
            <p:ph type="sldNum" sz="quarter" idx="8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E28A7-9034-4658-943E-61DB2B2FC2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0" name="Rectangle 13"/>
          <p:cNvSpPr>
            <a:spLocks noGrp="1" noChangeArrowheads="1"/>
          </p:cNvSpPr>
          <p:nvPr>
            <p:ph type="dt" sz="half" idx="8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" name="Rectangle 14"/>
          <p:cNvSpPr>
            <a:spLocks noGrp="1" noChangeArrowheads="1"/>
          </p:cNvSpPr>
          <p:nvPr>
            <p:ph type="ftr" sz="quarter" idx="8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" name="Rectangle 15"/>
          <p:cNvSpPr>
            <a:spLocks noGrp="1" noChangeArrowheads="1"/>
          </p:cNvSpPr>
          <p:nvPr>
            <p:ph type="sldNum" sz="quarter" idx="8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821EF-449A-4095-AA26-6A9201D3FD6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3" name="Rectangle 13"/>
          <p:cNvSpPr>
            <a:spLocks noGrp="1" noChangeArrowheads="1"/>
          </p:cNvSpPr>
          <p:nvPr>
            <p:ph type="dt" sz="half" idx="8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4" name="Rectangle 14"/>
          <p:cNvSpPr>
            <a:spLocks noGrp="1" noChangeArrowheads="1"/>
          </p:cNvSpPr>
          <p:nvPr>
            <p:ph type="ftr" sz="quarter" idx="8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5" name="Rectangle 15"/>
          <p:cNvSpPr>
            <a:spLocks noGrp="1" noChangeArrowheads="1"/>
          </p:cNvSpPr>
          <p:nvPr>
            <p:ph type="sldNum" sz="quarter" idx="9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7A946-BDF3-4417-9FE9-14D5F0606DF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6" name="Rectangle 13"/>
          <p:cNvSpPr>
            <a:spLocks noGrp="1" noChangeArrowheads="1"/>
          </p:cNvSpPr>
          <p:nvPr>
            <p:ph type="dt" sz="half" idx="9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7" name="Rectangle 14"/>
          <p:cNvSpPr>
            <a:spLocks noGrp="1" noChangeArrowheads="1"/>
          </p:cNvSpPr>
          <p:nvPr>
            <p:ph type="ftr" sz="quarter" idx="9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8" name="Rectangle 15"/>
          <p:cNvSpPr>
            <a:spLocks noGrp="1" noChangeArrowheads="1"/>
          </p:cNvSpPr>
          <p:nvPr>
            <p:ph type="sldNum" sz="quarter" idx="9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490C2-E4E8-4775-86DA-5050F578A2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9" name="Rectangle 13"/>
          <p:cNvSpPr>
            <a:spLocks noGrp="1" noChangeArrowheads="1"/>
          </p:cNvSpPr>
          <p:nvPr>
            <p:ph type="dt" sz="half" idx="9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0" name="Rectangle 14"/>
          <p:cNvSpPr>
            <a:spLocks noGrp="1" noChangeArrowheads="1"/>
          </p:cNvSpPr>
          <p:nvPr>
            <p:ph type="ftr" sz="quarter" idx="9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1" name="Rectangle 15"/>
          <p:cNvSpPr>
            <a:spLocks noGrp="1" noChangeArrowheads="1"/>
          </p:cNvSpPr>
          <p:nvPr>
            <p:ph type="sldNum" sz="quarter" idx="9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065C5-01BF-4175-B5F9-92BFB620BC3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2" name="Rectangle 13"/>
          <p:cNvSpPr>
            <a:spLocks noGrp="1" noChangeArrowheads="1"/>
          </p:cNvSpPr>
          <p:nvPr>
            <p:ph type="dt" sz="half" idx="9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3" name="Rectangle 14"/>
          <p:cNvSpPr>
            <a:spLocks noGrp="1" noChangeArrowheads="1"/>
          </p:cNvSpPr>
          <p:nvPr>
            <p:ph type="ftr" sz="quarter" idx="9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4" name="Rectangle 15"/>
          <p:cNvSpPr>
            <a:spLocks noGrp="1" noChangeArrowheads="1"/>
          </p:cNvSpPr>
          <p:nvPr>
            <p:ph type="sldNum" sz="quarter" idx="9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E4961-1C11-4E8E-AC01-6BE174A63CB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5" name="Rectangle 13"/>
          <p:cNvSpPr>
            <a:spLocks noGrp="1" noChangeArrowheads="1"/>
          </p:cNvSpPr>
          <p:nvPr>
            <p:ph type="dt" sz="half" idx="10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" name="Rectangle 14"/>
          <p:cNvSpPr>
            <a:spLocks noGrp="1" noChangeArrowheads="1"/>
          </p:cNvSpPr>
          <p:nvPr>
            <p:ph type="ftr" sz="quarter" idx="10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7" name="Rectangle 15"/>
          <p:cNvSpPr>
            <a:spLocks noGrp="1" noChangeArrowheads="1"/>
          </p:cNvSpPr>
          <p:nvPr>
            <p:ph type="sldNum" sz="quarter" idx="10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34727-AB3F-4064-B1F5-86423AD7A3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8" name="Rectangle 13"/>
          <p:cNvSpPr>
            <a:spLocks noGrp="1" noChangeArrowheads="1"/>
          </p:cNvSpPr>
          <p:nvPr>
            <p:ph type="dt" sz="half" idx="10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9" name="Rectangle 14"/>
          <p:cNvSpPr>
            <a:spLocks noGrp="1" noChangeArrowheads="1"/>
          </p:cNvSpPr>
          <p:nvPr>
            <p:ph type="ftr" sz="quarter" idx="10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0" name="Rectangle 15"/>
          <p:cNvSpPr>
            <a:spLocks noGrp="1" noChangeArrowheads="1"/>
          </p:cNvSpPr>
          <p:nvPr>
            <p:ph type="sldNum" sz="quarter" idx="10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23716-18C2-4042-A698-7F109D6E5C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1" name="Rectangle 13"/>
          <p:cNvSpPr>
            <a:spLocks noGrp="1" noChangeArrowheads="1"/>
          </p:cNvSpPr>
          <p:nvPr>
            <p:ph type="dt" sz="half" idx="10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" name="Rectangle 14"/>
          <p:cNvSpPr>
            <a:spLocks noGrp="1" noChangeArrowheads="1"/>
          </p:cNvSpPr>
          <p:nvPr>
            <p:ph type="ftr" sz="quarter" idx="10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" name="Rectangle 15"/>
          <p:cNvSpPr>
            <a:spLocks noGrp="1" noChangeArrowheads="1"/>
          </p:cNvSpPr>
          <p:nvPr>
            <p:ph type="sldNum" sz="quarter" idx="10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A47B7-FAEF-4A0E-BB41-EEC78E6B4C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4" name="Rectangle 13"/>
          <p:cNvSpPr>
            <a:spLocks noGrp="1" noChangeArrowheads="1"/>
          </p:cNvSpPr>
          <p:nvPr>
            <p:ph type="dt" sz="half" idx="10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5" name="Rectangle 14"/>
          <p:cNvSpPr>
            <a:spLocks noGrp="1" noChangeArrowheads="1"/>
          </p:cNvSpPr>
          <p:nvPr>
            <p:ph type="ftr" sz="quarter" idx="1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6" name="Rectangle 15"/>
          <p:cNvSpPr>
            <a:spLocks noGrp="1" noChangeArrowheads="1"/>
          </p:cNvSpPr>
          <p:nvPr>
            <p:ph type="sldNum" sz="quarter" idx="1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07BE8-1519-4AE8-B9AE-E1E0CF020EB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7" name="Rectangle 13"/>
          <p:cNvSpPr>
            <a:spLocks noGrp="1" noChangeArrowheads="1"/>
          </p:cNvSpPr>
          <p:nvPr>
            <p:ph type="dt" sz="half" idx="1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8" name="Rectangle 14"/>
          <p:cNvSpPr>
            <a:spLocks noGrp="1" noChangeArrowheads="1"/>
          </p:cNvSpPr>
          <p:nvPr>
            <p:ph type="ftr" sz="quarter" idx="1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" name="Rectangle 15"/>
          <p:cNvSpPr>
            <a:spLocks noGrp="1" noChangeArrowheads="1"/>
          </p:cNvSpPr>
          <p:nvPr>
            <p:ph type="sldNum" sz="quarter" idx="1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3FA03-B195-41FD-BA92-32A54ADB63A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0" name="Rectangle 13"/>
          <p:cNvSpPr>
            <a:spLocks noGrp="1" noChangeArrowheads="1"/>
          </p:cNvSpPr>
          <p:nvPr>
            <p:ph type="dt" sz="half" idx="1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1" name="Rectangle 14"/>
          <p:cNvSpPr>
            <a:spLocks noGrp="1" noChangeArrowheads="1"/>
          </p:cNvSpPr>
          <p:nvPr>
            <p:ph type="ftr" sz="quarter" idx="1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" name="Rectangle 15"/>
          <p:cNvSpPr>
            <a:spLocks noGrp="1" noChangeArrowheads="1"/>
          </p:cNvSpPr>
          <p:nvPr>
            <p:ph type="sldNum" sz="quarter" idx="1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C06B1-4771-4358-A2D1-01B59C3BFD4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3" name="Rectangle 13"/>
          <p:cNvSpPr>
            <a:spLocks noGrp="1" noChangeArrowheads="1"/>
          </p:cNvSpPr>
          <p:nvPr>
            <p:ph type="dt" sz="half" idx="1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4" name="Rectangle 14"/>
          <p:cNvSpPr>
            <a:spLocks noGrp="1" noChangeArrowheads="1"/>
          </p:cNvSpPr>
          <p:nvPr>
            <p:ph type="ftr" sz="quarter" idx="1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5" name="Rectangle 15"/>
          <p:cNvSpPr>
            <a:spLocks noGrp="1" noChangeArrowheads="1"/>
          </p:cNvSpPr>
          <p:nvPr>
            <p:ph type="sldNum" sz="quarter" idx="1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A1F33-DC76-4084-A53B-26CEAA4554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6" name="Rectangle 13"/>
          <p:cNvSpPr>
            <a:spLocks noGrp="1" noChangeArrowheads="1"/>
          </p:cNvSpPr>
          <p:nvPr>
            <p:ph type="dt" sz="half" idx="1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7" name="Rectangle 14"/>
          <p:cNvSpPr>
            <a:spLocks noGrp="1" noChangeArrowheads="1"/>
          </p:cNvSpPr>
          <p:nvPr>
            <p:ph type="ftr" sz="quarter" idx="1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8" name="Rectangle 15"/>
          <p:cNvSpPr>
            <a:spLocks noGrp="1" noChangeArrowheads="1"/>
          </p:cNvSpPr>
          <p:nvPr>
            <p:ph type="sldNum" sz="quarter" idx="12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0A057-FD81-4870-8A8A-76FD3FF16B2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9" name="Rectangle 13"/>
          <p:cNvSpPr>
            <a:spLocks noGrp="1" noChangeArrowheads="1"/>
          </p:cNvSpPr>
          <p:nvPr>
            <p:ph type="dt" sz="half" idx="12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0" name="Rectangle 14"/>
          <p:cNvSpPr>
            <a:spLocks noGrp="1" noChangeArrowheads="1"/>
          </p:cNvSpPr>
          <p:nvPr>
            <p:ph type="ftr" sz="quarter" idx="12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1" name="Rectangle 15"/>
          <p:cNvSpPr>
            <a:spLocks noGrp="1" noChangeArrowheads="1"/>
          </p:cNvSpPr>
          <p:nvPr>
            <p:ph type="sldNum" sz="quarter" idx="12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F1907-201F-4477-AB3C-6F91635262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2" name="Rectangle 13"/>
          <p:cNvSpPr>
            <a:spLocks noGrp="1" noChangeArrowheads="1"/>
          </p:cNvSpPr>
          <p:nvPr>
            <p:ph type="dt" sz="half" idx="12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3" name="Rectangle 14"/>
          <p:cNvSpPr>
            <a:spLocks noGrp="1" noChangeArrowheads="1"/>
          </p:cNvSpPr>
          <p:nvPr>
            <p:ph type="ftr" sz="quarter" idx="12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4" name="Rectangle 15"/>
          <p:cNvSpPr>
            <a:spLocks noGrp="1" noChangeArrowheads="1"/>
          </p:cNvSpPr>
          <p:nvPr>
            <p:ph type="sldNum" sz="quarter" idx="12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DF23D-2533-46BB-AFCE-101F4904CEF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5" name="Rectangle 13"/>
          <p:cNvSpPr>
            <a:spLocks noGrp="1" noChangeArrowheads="1"/>
          </p:cNvSpPr>
          <p:nvPr>
            <p:ph type="dt" sz="half" idx="13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6" name="Rectangle 14"/>
          <p:cNvSpPr>
            <a:spLocks noGrp="1" noChangeArrowheads="1"/>
          </p:cNvSpPr>
          <p:nvPr>
            <p:ph type="ftr" sz="quarter" idx="13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7" name="Rectangle 15"/>
          <p:cNvSpPr>
            <a:spLocks noGrp="1" noChangeArrowheads="1"/>
          </p:cNvSpPr>
          <p:nvPr>
            <p:ph type="sldNum" sz="quarter" idx="13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12820-EADD-4F9E-BED6-7DCBB4CB50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8" name="Rectangle 13"/>
          <p:cNvSpPr>
            <a:spLocks noGrp="1" noChangeArrowheads="1"/>
          </p:cNvSpPr>
          <p:nvPr>
            <p:ph type="dt" sz="half" idx="13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9" name="Rectangle 14"/>
          <p:cNvSpPr>
            <a:spLocks noGrp="1" noChangeArrowheads="1"/>
          </p:cNvSpPr>
          <p:nvPr>
            <p:ph type="ftr" sz="quarter" idx="13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0" name="Rectangle 15"/>
          <p:cNvSpPr>
            <a:spLocks noGrp="1" noChangeArrowheads="1"/>
          </p:cNvSpPr>
          <p:nvPr>
            <p:ph type="sldNum" sz="quarter" idx="13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61C80-D6A3-40EB-B177-870E230968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1" name="Rectangle 13"/>
          <p:cNvSpPr>
            <a:spLocks noGrp="1" noChangeArrowheads="1"/>
          </p:cNvSpPr>
          <p:nvPr>
            <p:ph type="dt" sz="half" idx="13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2" name="Rectangle 14"/>
          <p:cNvSpPr>
            <a:spLocks noGrp="1" noChangeArrowheads="1"/>
          </p:cNvSpPr>
          <p:nvPr>
            <p:ph type="ftr" sz="quarter" idx="13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" name="Rectangle 15"/>
          <p:cNvSpPr>
            <a:spLocks noGrp="1" noChangeArrowheads="1"/>
          </p:cNvSpPr>
          <p:nvPr>
            <p:ph type="sldNum" sz="quarter" idx="13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AC46D-02FE-4FC6-9A7D-0ED0B39BE5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4" name="Rectangle 13"/>
          <p:cNvSpPr>
            <a:spLocks noGrp="1" noChangeArrowheads="1"/>
          </p:cNvSpPr>
          <p:nvPr>
            <p:ph type="dt" sz="half" idx="13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5" name="Rectangle 14"/>
          <p:cNvSpPr>
            <a:spLocks noGrp="1" noChangeArrowheads="1"/>
          </p:cNvSpPr>
          <p:nvPr>
            <p:ph type="ftr" sz="quarter" idx="14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6" name="Rectangle 15"/>
          <p:cNvSpPr>
            <a:spLocks noGrp="1" noChangeArrowheads="1"/>
          </p:cNvSpPr>
          <p:nvPr>
            <p:ph type="sldNum" sz="quarter" idx="14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85241-7A6F-457C-997A-C3800BCA72C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7" name="Rectangle 13"/>
          <p:cNvSpPr>
            <a:spLocks noGrp="1" noChangeArrowheads="1"/>
          </p:cNvSpPr>
          <p:nvPr>
            <p:ph type="dt" sz="half" idx="14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8" name="Rectangle 14"/>
          <p:cNvSpPr>
            <a:spLocks noGrp="1" noChangeArrowheads="1"/>
          </p:cNvSpPr>
          <p:nvPr>
            <p:ph type="ftr" sz="quarter" idx="14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9" name="Rectangle 15"/>
          <p:cNvSpPr>
            <a:spLocks noGrp="1" noChangeArrowheads="1"/>
          </p:cNvSpPr>
          <p:nvPr>
            <p:ph type="sldNum" sz="quarter" idx="14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90B44-8F60-45C8-A420-796A05F78A0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0" name="Rectangle 13"/>
          <p:cNvSpPr>
            <a:spLocks noGrp="1" noChangeArrowheads="1"/>
          </p:cNvSpPr>
          <p:nvPr>
            <p:ph type="dt" sz="half" idx="14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" name="Rectangle 14"/>
          <p:cNvSpPr>
            <a:spLocks noGrp="1" noChangeArrowheads="1"/>
          </p:cNvSpPr>
          <p:nvPr>
            <p:ph type="ftr" sz="quarter" idx="14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2" name="Rectangle 15"/>
          <p:cNvSpPr>
            <a:spLocks noGrp="1" noChangeArrowheads="1"/>
          </p:cNvSpPr>
          <p:nvPr>
            <p:ph type="sldNum" sz="quarter" idx="14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4360F-4014-4564-8B87-EB40F8D2C6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3" name="Rectangle 13"/>
          <p:cNvSpPr>
            <a:spLocks noGrp="1" noChangeArrowheads="1"/>
          </p:cNvSpPr>
          <p:nvPr>
            <p:ph type="dt" sz="half" idx="14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4" name="Rectangle 14"/>
          <p:cNvSpPr>
            <a:spLocks noGrp="1" noChangeArrowheads="1"/>
          </p:cNvSpPr>
          <p:nvPr>
            <p:ph type="ftr" sz="quarter" idx="14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5" name="Rectangle 15"/>
          <p:cNvSpPr>
            <a:spLocks noGrp="1" noChangeArrowheads="1"/>
          </p:cNvSpPr>
          <p:nvPr>
            <p:ph type="sldNum" sz="quarter" idx="15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E46F8-13CC-402A-98FD-AC533CB6CEF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6" name="Rectangle 13"/>
          <p:cNvSpPr>
            <a:spLocks noGrp="1" noChangeArrowheads="1"/>
          </p:cNvSpPr>
          <p:nvPr>
            <p:ph type="dt" sz="half" idx="15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7" name="Rectangle 14"/>
          <p:cNvSpPr>
            <a:spLocks noGrp="1" noChangeArrowheads="1"/>
          </p:cNvSpPr>
          <p:nvPr>
            <p:ph type="ftr" sz="quarter" idx="15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8" name="Rectangle 15"/>
          <p:cNvSpPr>
            <a:spLocks noGrp="1" noChangeArrowheads="1"/>
          </p:cNvSpPr>
          <p:nvPr>
            <p:ph type="sldNum" sz="quarter" idx="15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63FAF-77CD-4A4C-A466-7D4C4A76A3F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9" name="Rectangle 13"/>
          <p:cNvSpPr>
            <a:spLocks noGrp="1" noChangeArrowheads="1"/>
          </p:cNvSpPr>
          <p:nvPr>
            <p:ph type="dt" sz="half" idx="15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0" name="Rectangle 14"/>
          <p:cNvSpPr>
            <a:spLocks noGrp="1" noChangeArrowheads="1"/>
          </p:cNvSpPr>
          <p:nvPr>
            <p:ph type="ftr" sz="quarter" idx="15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" name="Rectangle 15"/>
          <p:cNvSpPr>
            <a:spLocks noGrp="1" noChangeArrowheads="1"/>
          </p:cNvSpPr>
          <p:nvPr>
            <p:ph type="sldNum" sz="quarter" idx="15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9BF27-EDF4-4977-8968-A33676D0DB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2" name="Rectangle 13"/>
          <p:cNvSpPr>
            <a:spLocks noGrp="1" noChangeArrowheads="1"/>
          </p:cNvSpPr>
          <p:nvPr>
            <p:ph type="dt" sz="half" idx="15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" name="Rectangle 14"/>
          <p:cNvSpPr>
            <a:spLocks noGrp="1" noChangeArrowheads="1"/>
          </p:cNvSpPr>
          <p:nvPr>
            <p:ph type="ftr" sz="quarter" idx="15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4" name="Rectangle 15"/>
          <p:cNvSpPr>
            <a:spLocks noGrp="1" noChangeArrowheads="1"/>
          </p:cNvSpPr>
          <p:nvPr>
            <p:ph type="sldNum" sz="quarter" idx="15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F3936-B8A0-4B50-92C2-A8D31D507A9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5" name="Rectangle 13"/>
          <p:cNvSpPr>
            <a:spLocks noGrp="1" noChangeArrowheads="1"/>
          </p:cNvSpPr>
          <p:nvPr>
            <p:ph type="dt" sz="half" idx="16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6" name="Rectangle 14"/>
          <p:cNvSpPr>
            <a:spLocks noGrp="1" noChangeArrowheads="1"/>
          </p:cNvSpPr>
          <p:nvPr>
            <p:ph type="ftr" sz="quarter" idx="16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7" name="Rectangle 15"/>
          <p:cNvSpPr>
            <a:spLocks noGrp="1" noChangeArrowheads="1"/>
          </p:cNvSpPr>
          <p:nvPr>
            <p:ph type="sldNum" sz="quarter" idx="16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B14C9-645C-4C6A-8927-25989FE01ED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8" name="Rectangle 13"/>
          <p:cNvSpPr>
            <a:spLocks noGrp="1" noChangeArrowheads="1"/>
          </p:cNvSpPr>
          <p:nvPr>
            <p:ph type="dt" sz="half" idx="16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9" name="Rectangle 14"/>
          <p:cNvSpPr>
            <a:spLocks noGrp="1" noChangeArrowheads="1"/>
          </p:cNvSpPr>
          <p:nvPr>
            <p:ph type="ftr" sz="quarter" idx="16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0" name="Rectangle 15"/>
          <p:cNvSpPr>
            <a:spLocks noGrp="1" noChangeArrowheads="1"/>
          </p:cNvSpPr>
          <p:nvPr>
            <p:ph type="sldNum" sz="quarter" idx="16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B3E025-440B-4646-A4D2-A41261CAEB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1" name="Rectangle 13"/>
          <p:cNvSpPr>
            <a:spLocks noGrp="1" noChangeArrowheads="1"/>
          </p:cNvSpPr>
          <p:nvPr>
            <p:ph type="dt" sz="half" idx="16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2" name="Rectangle 14"/>
          <p:cNvSpPr>
            <a:spLocks noGrp="1" noChangeArrowheads="1"/>
          </p:cNvSpPr>
          <p:nvPr>
            <p:ph type="ftr" sz="quarter" idx="16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" name="Rectangle 15"/>
          <p:cNvSpPr>
            <a:spLocks noGrp="1" noChangeArrowheads="1"/>
          </p:cNvSpPr>
          <p:nvPr>
            <p:ph type="sldNum" sz="quarter" idx="16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1EDAA-2711-4597-86DC-C6F45A255B7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4" name="Rectangle 13"/>
          <p:cNvSpPr>
            <a:spLocks noGrp="1" noChangeArrowheads="1"/>
          </p:cNvSpPr>
          <p:nvPr>
            <p:ph type="dt" sz="half" idx="16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" name="Rectangle 14"/>
          <p:cNvSpPr>
            <a:spLocks noGrp="1" noChangeArrowheads="1"/>
          </p:cNvSpPr>
          <p:nvPr>
            <p:ph type="ftr" sz="quarter" idx="17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6" name="Rectangle 15"/>
          <p:cNvSpPr>
            <a:spLocks noGrp="1" noChangeArrowheads="1"/>
          </p:cNvSpPr>
          <p:nvPr>
            <p:ph type="sldNum" sz="quarter" idx="17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114E0-78A0-403B-8E89-7D437D8C69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7" name="Rectangle 13"/>
          <p:cNvSpPr>
            <a:spLocks noGrp="1" noChangeArrowheads="1"/>
          </p:cNvSpPr>
          <p:nvPr>
            <p:ph type="dt" sz="half" idx="17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8" name="Rectangle 14"/>
          <p:cNvSpPr>
            <a:spLocks noGrp="1" noChangeArrowheads="1"/>
          </p:cNvSpPr>
          <p:nvPr>
            <p:ph type="ftr" sz="quarter" idx="17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9" name="Rectangle 15"/>
          <p:cNvSpPr>
            <a:spLocks noGrp="1" noChangeArrowheads="1"/>
          </p:cNvSpPr>
          <p:nvPr>
            <p:ph type="sldNum" sz="quarter" idx="17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DAFDB-D143-477B-AE20-EBC6B74F2D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0" name="Rectangle 13"/>
          <p:cNvSpPr>
            <a:spLocks noGrp="1" noChangeArrowheads="1"/>
          </p:cNvSpPr>
          <p:nvPr>
            <p:ph type="dt" sz="half" idx="17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1" name="Rectangle 14"/>
          <p:cNvSpPr>
            <a:spLocks noGrp="1" noChangeArrowheads="1"/>
          </p:cNvSpPr>
          <p:nvPr>
            <p:ph type="ftr" sz="quarter" idx="17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2" name="Rectangle 15"/>
          <p:cNvSpPr>
            <a:spLocks noGrp="1" noChangeArrowheads="1"/>
          </p:cNvSpPr>
          <p:nvPr>
            <p:ph type="sldNum" sz="quarter" idx="17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EC8ED-F720-4CBD-BEC7-64B6E51C86F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3" name="Rectangle 13"/>
          <p:cNvSpPr>
            <a:spLocks noGrp="1" noChangeArrowheads="1"/>
          </p:cNvSpPr>
          <p:nvPr>
            <p:ph type="dt" sz="half" idx="17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" name="Rectangle 14"/>
          <p:cNvSpPr>
            <a:spLocks noGrp="1" noChangeArrowheads="1"/>
          </p:cNvSpPr>
          <p:nvPr>
            <p:ph type="ftr" sz="quarter" idx="17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" name="Rectangle 15"/>
          <p:cNvSpPr>
            <a:spLocks noGrp="1" noChangeArrowheads="1"/>
          </p:cNvSpPr>
          <p:nvPr>
            <p:ph type="sldNum" sz="quarter" idx="18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F4DA4-06CF-4663-8BEF-683E0D87ED0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6" name="Rectangle 13"/>
          <p:cNvSpPr>
            <a:spLocks noGrp="1" noChangeArrowheads="1"/>
          </p:cNvSpPr>
          <p:nvPr>
            <p:ph type="dt" sz="half" idx="18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7" name="Rectangle 14"/>
          <p:cNvSpPr>
            <a:spLocks noGrp="1" noChangeArrowheads="1"/>
          </p:cNvSpPr>
          <p:nvPr>
            <p:ph type="ftr" sz="quarter" idx="18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8" name="Rectangle 15"/>
          <p:cNvSpPr>
            <a:spLocks noGrp="1" noChangeArrowheads="1"/>
          </p:cNvSpPr>
          <p:nvPr>
            <p:ph type="sldNum" sz="quarter" idx="18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12B2A-95CF-4B95-A660-CB8CDA293E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9" name="Rectangle 13"/>
          <p:cNvSpPr>
            <a:spLocks noGrp="1" noChangeArrowheads="1"/>
          </p:cNvSpPr>
          <p:nvPr>
            <p:ph type="dt" sz="half" idx="18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0" name="Rectangle 14"/>
          <p:cNvSpPr>
            <a:spLocks noGrp="1" noChangeArrowheads="1"/>
          </p:cNvSpPr>
          <p:nvPr>
            <p:ph type="ftr" sz="quarter" idx="18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1" name="Rectangle 15"/>
          <p:cNvSpPr>
            <a:spLocks noGrp="1" noChangeArrowheads="1"/>
          </p:cNvSpPr>
          <p:nvPr>
            <p:ph type="sldNum" sz="quarter" idx="18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1C082-3C7B-4B75-B681-AEF9F8FBE59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2" name="Rectangle 13"/>
          <p:cNvSpPr>
            <a:spLocks noGrp="1" noChangeArrowheads="1"/>
          </p:cNvSpPr>
          <p:nvPr>
            <p:ph type="dt" sz="half" idx="18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3" name="Rectangle 14"/>
          <p:cNvSpPr>
            <a:spLocks noGrp="1" noChangeArrowheads="1"/>
          </p:cNvSpPr>
          <p:nvPr>
            <p:ph type="ftr" sz="quarter" idx="18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" name="Rectangle 15"/>
          <p:cNvSpPr>
            <a:spLocks noGrp="1" noChangeArrowheads="1"/>
          </p:cNvSpPr>
          <p:nvPr>
            <p:ph type="sldNum" sz="quarter" idx="18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12FA9-35AB-4D73-AA28-DA4124CC821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5" name="Rectangle 13"/>
          <p:cNvSpPr>
            <a:spLocks noGrp="1" noChangeArrowheads="1"/>
          </p:cNvSpPr>
          <p:nvPr>
            <p:ph type="dt" sz="half" idx="19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6" name="Rectangle 14"/>
          <p:cNvSpPr>
            <a:spLocks noGrp="1" noChangeArrowheads="1"/>
          </p:cNvSpPr>
          <p:nvPr>
            <p:ph type="ftr" sz="quarter" idx="19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7" name="Rectangle 15"/>
          <p:cNvSpPr>
            <a:spLocks noGrp="1" noChangeArrowheads="1"/>
          </p:cNvSpPr>
          <p:nvPr>
            <p:ph type="sldNum" sz="quarter" idx="19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D7C9E-A01A-467A-9725-8A0CD2B2D19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8" name="Rectangle 13"/>
          <p:cNvSpPr>
            <a:spLocks noGrp="1" noChangeArrowheads="1"/>
          </p:cNvSpPr>
          <p:nvPr>
            <p:ph type="dt" sz="half" idx="19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9" name="Rectangle 14"/>
          <p:cNvSpPr>
            <a:spLocks noGrp="1" noChangeArrowheads="1"/>
          </p:cNvSpPr>
          <p:nvPr>
            <p:ph type="ftr" sz="quarter" idx="19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0" name="Rectangle 15"/>
          <p:cNvSpPr>
            <a:spLocks noGrp="1" noChangeArrowheads="1"/>
          </p:cNvSpPr>
          <p:nvPr>
            <p:ph type="sldNum" sz="quarter" idx="19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984AE-6FE2-45C3-80F0-B01C33E8666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1" name="Rectangle 13"/>
          <p:cNvSpPr>
            <a:spLocks noGrp="1" noChangeArrowheads="1"/>
          </p:cNvSpPr>
          <p:nvPr>
            <p:ph type="dt" sz="half" idx="19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2" name="Rectangle 14"/>
          <p:cNvSpPr>
            <a:spLocks noGrp="1" noChangeArrowheads="1"/>
          </p:cNvSpPr>
          <p:nvPr>
            <p:ph type="ftr" sz="quarter" idx="19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3" name="Rectangle 15"/>
          <p:cNvSpPr>
            <a:spLocks noGrp="1" noChangeArrowheads="1"/>
          </p:cNvSpPr>
          <p:nvPr>
            <p:ph type="sldNum" sz="quarter" idx="19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EDD02-E856-481B-872A-E3565211D8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4" name="Rectangle 13"/>
          <p:cNvSpPr>
            <a:spLocks noGrp="1" noChangeArrowheads="1"/>
          </p:cNvSpPr>
          <p:nvPr>
            <p:ph type="dt" sz="half" idx="19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5" name="Rectangle 14"/>
          <p:cNvSpPr>
            <a:spLocks noGrp="1" noChangeArrowheads="1"/>
          </p:cNvSpPr>
          <p:nvPr>
            <p:ph type="ftr" sz="quarter" idx="20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6" name="Rectangle 15"/>
          <p:cNvSpPr>
            <a:spLocks noGrp="1" noChangeArrowheads="1"/>
          </p:cNvSpPr>
          <p:nvPr>
            <p:ph type="sldNum" sz="quarter" idx="20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9F100-12C6-492E-AE73-FF5BEBBE94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7" name="Rectangle 13"/>
          <p:cNvSpPr>
            <a:spLocks noGrp="1" noChangeArrowheads="1"/>
          </p:cNvSpPr>
          <p:nvPr>
            <p:ph type="dt" sz="half" idx="20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8" name="Rectangle 14"/>
          <p:cNvSpPr>
            <a:spLocks noGrp="1" noChangeArrowheads="1"/>
          </p:cNvSpPr>
          <p:nvPr>
            <p:ph type="ftr" sz="quarter" idx="20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9" name="Rectangle 15"/>
          <p:cNvSpPr>
            <a:spLocks noGrp="1" noChangeArrowheads="1"/>
          </p:cNvSpPr>
          <p:nvPr>
            <p:ph type="sldNum" sz="quarter" idx="20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8AF30-77C1-4772-838B-81C3B66323A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0" name="Rectangle 13"/>
          <p:cNvSpPr>
            <a:spLocks noGrp="1" noChangeArrowheads="1"/>
          </p:cNvSpPr>
          <p:nvPr>
            <p:ph type="dt" sz="half" idx="20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1" name="Rectangle 14"/>
          <p:cNvSpPr>
            <a:spLocks noGrp="1" noChangeArrowheads="1"/>
          </p:cNvSpPr>
          <p:nvPr>
            <p:ph type="ftr" sz="quarter" idx="20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2" name="Rectangle 15"/>
          <p:cNvSpPr>
            <a:spLocks noGrp="1" noChangeArrowheads="1"/>
          </p:cNvSpPr>
          <p:nvPr>
            <p:ph type="sldNum" sz="quarter" idx="20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D1B09-E95A-489C-9AA1-1734ED1D79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3" name="Rectangle 13"/>
          <p:cNvSpPr>
            <a:spLocks noGrp="1" noChangeArrowheads="1"/>
          </p:cNvSpPr>
          <p:nvPr>
            <p:ph type="dt" sz="half" idx="20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" name="Rectangle 14"/>
          <p:cNvSpPr>
            <a:spLocks noGrp="1" noChangeArrowheads="1"/>
          </p:cNvSpPr>
          <p:nvPr>
            <p:ph type="ftr" sz="quarter" idx="20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" name="Rectangle 15"/>
          <p:cNvSpPr>
            <a:spLocks noGrp="1" noChangeArrowheads="1"/>
          </p:cNvSpPr>
          <p:nvPr>
            <p:ph type="sldNum" sz="quarter" idx="2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150C6-2D16-4336-9FFB-F94F801C83D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6" name="Rectangle 13"/>
          <p:cNvSpPr>
            <a:spLocks noGrp="1" noChangeArrowheads="1"/>
          </p:cNvSpPr>
          <p:nvPr>
            <p:ph type="dt" sz="half" idx="2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7" name="Rectangle 14"/>
          <p:cNvSpPr>
            <a:spLocks noGrp="1" noChangeArrowheads="1"/>
          </p:cNvSpPr>
          <p:nvPr>
            <p:ph type="ftr" sz="quarter" idx="2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8" name="Rectangle 15"/>
          <p:cNvSpPr>
            <a:spLocks noGrp="1" noChangeArrowheads="1"/>
          </p:cNvSpPr>
          <p:nvPr>
            <p:ph type="sldNum" sz="quarter" idx="2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65187-21AC-4206-B1AF-0A935E0A252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9" name="Rectangle 13"/>
          <p:cNvSpPr>
            <a:spLocks noGrp="1" noChangeArrowheads="1"/>
          </p:cNvSpPr>
          <p:nvPr>
            <p:ph type="dt" sz="half" idx="2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0" name="Rectangle 14"/>
          <p:cNvSpPr>
            <a:spLocks noGrp="1" noChangeArrowheads="1"/>
          </p:cNvSpPr>
          <p:nvPr>
            <p:ph type="ftr" sz="quarter" idx="2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1" name="Rectangle 15"/>
          <p:cNvSpPr>
            <a:spLocks noGrp="1" noChangeArrowheads="1"/>
          </p:cNvSpPr>
          <p:nvPr>
            <p:ph type="sldNum" sz="quarter" idx="2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C55FE-FC2C-48AF-A5C7-37DF81F444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2" name="Rectangle 13"/>
          <p:cNvSpPr>
            <a:spLocks noGrp="1" noChangeArrowheads="1"/>
          </p:cNvSpPr>
          <p:nvPr>
            <p:ph type="dt" sz="half" idx="2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3" name="Rectangle 14"/>
          <p:cNvSpPr>
            <a:spLocks noGrp="1" noChangeArrowheads="1"/>
          </p:cNvSpPr>
          <p:nvPr>
            <p:ph type="ftr" sz="quarter" idx="2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4" name="Rectangle 15"/>
          <p:cNvSpPr>
            <a:spLocks noGrp="1" noChangeArrowheads="1"/>
          </p:cNvSpPr>
          <p:nvPr>
            <p:ph type="sldNum" sz="quarter" idx="2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2DD26-568D-415C-9FBE-A62497D50BA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5" name="Rectangle 13"/>
          <p:cNvSpPr>
            <a:spLocks noGrp="1" noChangeArrowheads="1"/>
          </p:cNvSpPr>
          <p:nvPr>
            <p:ph type="dt" sz="half" idx="2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6" name="Rectangle 14"/>
          <p:cNvSpPr>
            <a:spLocks noGrp="1" noChangeArrowheads="1"/>
          </p:cNvSpPr>
          <p:nvPr>
            <p:ph type="ftr" sz="quarter" idx="2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7" name="Rectangle 15"/>
          <p:cNvSpPr>
            <a:spLocks noGrp="1" noChangeArrowheads="1"/>
          </p:cNvSpPr>
          <p:nvPr>
            <p:ph type="sldNum" sz="quarter" idx="2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E1054-BD61-4E94-937B-9ECFD2FE6A6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2DBD6-8ECE-4C7F-B615-A24258FFD0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4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5"/>
          <p:cNvSpPr>
            <a:spLocks noGrp="1" noChangeArrowheads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C32FF-94E8-49A5-A6CC-007E5C2DEC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8134E-9587-412C-AA38-1E77229102F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" name="Rectangle 13"/>
          <p:cNvSpPr>
            <a:spLocks noGrp="1" noChangeArrowheads="1"/>
          </p:cNvSpPr>
          <p:nvPr>
            <p:ph type="dt" sz="half" idx="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Rectangle 14"/>
          <p:cNvSpPr>
            <a:spLocks noGrp="1" noChangeArrowheads="1"/>
          </p:cNvSpPr>
          <p:nvPr>
            <p:ph type="ftr" sz="quarter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Rectangle 15"/>
          <p:cNvSpPr>
            <a:spLocks noGrp="1" noChangeArrowheads="1"/>
          </p:cNvSpPr>
          <p:nvPr>
            <p:ph type="sldNum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C5152-E66E-4B69-8A25-E7C7FA72B08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" name="Rectangle 13"/>
          <p:cNvSpPr>
            <a:spLocks noGrp="1" noChangeArrowheads="1"/>
          </p:cNvSpPr>
          <p:nvPr>
            <p:ph type="dt" sz="half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4"/>
          <p:cNvSpPr>
            <a:spLocks noGrp="1" noChangeArrowheads="1"/>
          </p:cNvSpPr>
          <p:nvPr>
            <p:ph type="ftr" sz="quarter" idx="2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15"/>
          <p:cNvSpPr>
            <a:spLocks noGrp="1" noChangeArrowheads="1"/>
          </p:cNvSpPr>
          <p:nvPr>
            <p:ph type="sldNum" sz="quarter" idx="2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B6E41-1F15-4834-BDFC-A4192BE7741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2" name="Rectangle 13"/>
          <p:cNvSpPr>
            <a:spLocks noGrp="1" noChangeArrowheads="1"/>
          </p:cNvSpPr>
          <p:nvPr>
            <p:ph type="dt" sz="half" idx="2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Rectangle 14"/>
          <p:cNvSpPr>
            <a:spLocks noGrp="1" noChangeArrowheads="1"/>
          </p:cNvSpPr>
          <p:nvPr>
            <p:ph type="ftr" sz="quarter" idx="2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Rectangle 15"/>
          <p:cNvSpPr>
            <a:spLocks noGrp="1" noChangeArrowheads="1"/>
          </p:cNvSpPr>
          <p:nvPr>
            <p:ph type="sldNum" sz="quarter" idx="2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D6551-4A30-4388-AB88-B1B2DEC8330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5" name="Rectangle 13"/>
          <p:cNvSpPr>
            <a:spLocks noGrp="1" noChangeArrowheads="1"/>
          </p:cNvSpPr>
          <p:nvPr>
            <p:ph type="dt" sz="half" idx="2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" name="Rectangle 14"/>
          <p:cNvSpPr>
            <a:spLocks noGrp="1" noChangeArrowheads="1"/>
          </p:cNvSpPr>
          <p:nvPr>
            <p:ph type="ftr" sz="quarter" idx="2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" name="Rectangle 15"/>
          <p:cNvSpPr>
            <a:spLocks noGrp="1" noChangeArrowheads="1"/>
          </p:cNvSpPr>
          <p:nvPr>
            <p:ph type="sldNum" sz="quarter" idx="3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BDF19-7F1C-4F03-8365-A58D049EE48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8" name="Rectangle 13"/>
          <p:cNvSpPr>
            <a:spLocks noGrp="1" noChangeArrowheads="1"/>
          </p:cNvSpPr>
          <p:nvPr>
            <p:ph type="dt" sz="half" idx="3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14"/>
          <p:cNvSpPr>
            <a:spLocks noGrp="1" noChangeArrowheads="1"/>
          </p:cNvSpPr>
          <p:nvPr>
            <p:ph type="ftr" sz="quarter" idx="3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" name="Rectangle 15"/>
          <p:cNvSpPr>
            <a:spLocks noGrp="1" noChangeArrowheads="1"/>
          </p:cNvSpPr>
          <p:nvPr>
            <p:ph type="sldNum" sz="quarter" idx="3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DD059-95EC-484E-ACAB-B4A79F763D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1" name="Rectangle 13"/>
          <p:cNvSpPr>
            <a:spLocks noGrp="1" noChangeArrowheads="1"/>
          </p:cNvSpPr>
          <p:nvPr>
            <p:ph type="dt" sz="half" idx="3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" name="Rectangle 14"/>
          <p:cNvSpPr>
            <a:spLocks noGrp="1" noChangeArrowheads="1"/>
          </p:cNvSpPr>
          <p:nvPr>
            <p:ph type="ftr" sz="quarter" idx="3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" name="Rectangle 15"/>
          <p:cNvSpPr>
            <a:spLocks noGrp="1" noChangeArrowheads="1"/>
          </p:cNvSpPr>
          <p:nvPr>
            <p:ph type="sldNum" sz="quarter" idx="3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14E46-FFD1-46D2-BDEF-C8E583A8D8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4" name="Rectangle 13"/>
          <p:cNvSpPr>
            <a:spLocks noGrp="1" noChangeArrowheads="1"/>
          </p:cNvSpPr>
          <p:nvPr>
            <p:ph type="dt" sz="half" idx="3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" name="Rectangle 14"/>
          <p:cNvSpPr>
            <a:spLocks noGrp="1" noChangeArrowheads="1"/>
          </p:cNvSpPr>
          <p:nvPr>
            <p:ph type="ftr" sz="quarter" idx="3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" name="Rectangle 15"/>
          <p:cNvSpPr>
            <a:spLocks noGrp="1" noChangeArrowheads="1"/>
          </p:cNvSpPr>
          <p:nvPr>
            <p:ph type="sldNum" sz="quarter" idx="3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F998D-4C88-4E18-846D-3378342379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7" name="Rectangle 13"/>
          <p:cNvSpPr>
            <a:spLocks noGrp="1" noChangeArrowheads="1"/>
          </p:cNvSpPr>
          <p:nvPr>
            <p:ph type="dt" sz="half" idx="4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" name="Rectangle 14"/>
          <p:cNvSpPr>
            <a:spLocks noGrp="1" noChangeArrowheads="1"/>
          </p:cNvSpPr>
          <p:nvPr>
            <p:ph type="ftr" sz="quarter" idx="4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" name="Rectangle 15"/>
          <p:cNvSpPr>
            <a:spLocks noGrp="1" noChangeArrowheads="1"/>
          </p:cNvSpPr>
          <p:nvPr>
            <p:ph type="sldNum" sz="quarter" idx="4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D6041-1EC9-4F7C-9697-7885EA457F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0" name="Rectangle 13"/>
          <p:cNvSpPr>
            <a:spLocks noGrp="1" noChangeArrowheads="1"/>
          </p:cNvSpPr>
          <p:nvPr>
            <p:ph type="dt" sz="half" idx="4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" name="Rectangle 14"/>
          <p:cNvSpPr>
            <a:spLocks noGrp="1" noChangeArrowheads="1"/>
          </p:cNvSpPr>
          <p:nvPr>
            <p:ph type="ftr" sz="quarter" idx="4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2" name="Rectangle 15"/>
          <p:cNvSpPr>
            <a:spLocks noGrp="1" noChangeArrowheads="1"/>
          </p:cNvSpPr>
          <p:nvPr>
            <p:ph type="sldNum" sz="quarter" idx="4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D85D4-5AF8-4EBF-ABE2-9DF09CA21C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3" name="Rectangle 13"/>
          <p:cNvSpPr>
            <a:spLocks noGrp="1" noChangeArrowheads="1"/>
          </p:cNvSpPr>
          <p:nvPr>
            <p:ph type="dt" sz="half" idx="4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" name="Rectangle 14"/>
          <p:cNvSpPr>
            <a:spLocks noGrp="1" noChangeArrowheads="1"/>
          </p:cNvSpPr>
          <p:nvPr>
            <p:ph type="ftr" sz="quarter" idx="4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15"/>
          <p:cNvSpPr>
            <a:spLocks noGrp="1" noChangeArrowheads="1"/>
          </p:cNvSpPr>
          <p:nvPr>
            <p:ph type="sldNum" sz="quarter" idx="4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E2064-48CB-45F5-92CE-18A61DEBE99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6" name="Rectangle 13"/>
          <p:cNvSpPr>
            <a:spLocks noGrp="1" noChangeArrowheads="1"/>
          </p:cNvSpPr>
          <p:nvPr>
            <p:ph type="dt" sz="half" idx="4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14"/>
          <p:cNvSpPr>
            <a:spLocks noGrp="1" noChangeArrowheads="1"/>
          </p:cNvSpPr>
          <p:nvPr>
            <p:ph type="ftr" sz="quarter" idx="5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15"/>
          <p:cNvSpPr>
            <a:spLocks noGrp="1" noChangeArrowheads="1"/>
          </p:cNvSpPr>
          <p:nvPr>
            <p:ph type="sldNum" sz="quarter" idx="5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DA629-1B81-439A-A1F1-527A984EF95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9" name="Rectangle 13"/>
          <p:cNvSpPr>
            <a:spLocks noGrp="1" noChangeArrowheads="1"/>
          </p:cNvSpPr>
          <p:nvPr>
            <p:ph type="dt" sz="half" idx="5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" name="Rectangle 14"/>
          <p:cNvSpPr>
            <a:spLocks noGrp="1" noChangeArrowheads="1"/>
          </p:cNvSpPr>
          <p:nvPr>
            <p:ph type="ftr" sz="quarter" idx="5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" name="Rectangle 15"/>
          <p:cNvSpPr>
            <a:spLocks noGrp="1" noChangeArrowheads="1"/>
          </p:cNvSpPr>
          <p:nvPr>
            <p:ph type="sldNum" sz="quarter" idx="5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8F71A-A518-4EEF-827B-9E32B65AD2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2" name="Rectangle 13"/>
          <p:cNvSpPr>
            <a:spLocks noGrp="1" noChangeArrowheads="1"/>
          </p:cNvSpPr>
          <p:nvPr>
            <p:ph type="dt" sz="half" idx="5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" name="Rectangle 14"/>
          <p:cNvSpPr>
            <a:spLocks noGrp="1" noChangeArrowheads="1"/>
          </p:cNvSpPr>
          <p:nvPr>
            <p:ph type="ftr" sz="quarter" idx="5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" name="Rectangle 15"/>
          <p:cNvSpPr>
            <a:spLocks noGrp="1" noChangeArrowheads="1"/>
          </p:cNvSpPr>
          <p:nvPr>
            <p:ph type="sldNum" sz="quarter" idx="5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26570-6356-4B91-826D-B839FF616A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5" name="Rectangle 13"/>
          <p:cNvSpPr>
            <a:spLocks noGrp="1" noChangeArrowheads="1"/>
          </p:cNvSpPr>
          <p:nvPr>
            <p:ph type="dt" sz="half" idx="5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" name="Rectangle 14"/>
          <p:cNvSpPr>
            <a:spLocks noGrp="1" noChangeArrowheads="1"/>
          </p:cNvSpPr>
          <p:nvPr>
            <p:ph type="ftr" sz="quarter" idx="5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7" name="Rectangle 15"/>
          <p:cNvSpPr>
            <a:spLocks noGrp="1" noChangeArrowheads="1"/>
          </p:cNvSpPr>
          <p:nvPr>
            <p:ph type="sldNum" sz="quarter" idx="6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1C5E1-6CB4-43A4-AFB3-C4683A4D44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8" name="Rectangle 13"/>
          <p:cNvSpPr>
            <a:spLocks noGrp="1" noChangeArrowheads="1"/>
          </p:cNvSpPr>
          <p:nvPr>
            <p:ph type="dt" sz="half" idx="6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9" name="Rectangle 14"/>
          <p:cNvSpPr>
            <a:spLocks noGrp="1" noChangeArrowheads="1"/>
          </p:cNvSpPr>
          <p:nvPr>
            <p:ph type="ftr" sz="quarter" idx="6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" name="Rectangle 15"/>
          <p:cNvSpPr>
            <a:spLocks noGrp="1" noChangeArrowheads="1"/>
          </p:cNvSpPr>
          <p:nvPr>
            <p:ph type="sldNum" sz="quarter" idx="6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CA3ED-6D21-45AB-AC86-ECE071C76B6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1" name="Rectangle 13"/>
          <p:cNvSpPr>
            <a:spLocks noGrp="1" noChangeArrowheads="1"/>
          </p:cNvSpPr>
          <p:nvPr>
            <p:ph type="dt" sz="half" idx="6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2" name="Rectangle 14"/>
          <p:cNvSpPr>
            <a:spLocks noGrp="1" noChangeArrowheads="1"/>
          </p:cNvSpPr>
          <p:nvPr>
            <p:ph type="ftr" sz="quarter" idx="6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3" name="Rectangle 15"/>
          <p:cNvSpPr>
            <a:spLocks noGrp="1" noChangeArrowheads="1"/>
          </p:cNvSpPr>
          <p:nvPr>
            <p:ph type="sldNum" sz="quarter" idx="6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62371-A898-4BEF-8AB7-075CC3773B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4" name="Rectangle 13"/>
          <p:cNvSpPr>
            <a:spLocks noGrp="1" noChangeArrowheads="1"/>
          </p:cNvSpPr>
          <p:nvPr>
            <p:ph type="dt" sz="half" idx="6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" name="Rectangle 14"/>
          <p:cNvSpPr>
            <a:spLocks noGrp="1" noChangeArrowheads="1"/>
          </p:cNvSpPr>
          <p:nvPr>
            <p:ph type="ftr" sz="quarter" idx="6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6" name="Rectangle 15"/>
          <p:cNvSpPr>
            <a:spLocks noGrp="1" noChangeArrowheads="1"/>
          </p:cNvSpPr>
          <p:nvPr>
            <p:ph type="sldNum" sz="quarter" idx="6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E7BFE-FECC-4CEF-94E1-D64900B2FD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7" name="Rectangle 13"/>
          <p:cNvSpPr>
            <a:spLocks noGrp="1" noChangeArrowheads="1"/>
          </p:cNvSpPr>
          <p:nvPr>
            <p:ph type="dt" sz="half" idx="7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8" name="Rectangle 14"/>
          <p:cNvSpPr>
            <a:spLocks noGrp="1" noChangeArrowheads="1"/>
          </p:cNvSpPr>
          <p:nvPr>
            <p:ph type="ftr" sz="quarter" idx="7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" name="Rectangle 15"/>
          <p:cNvSpPr>
            <a:spLocks noGrp="1" noChangeArrowheads="1"/>
          </p:cNvSpPr>
          <p:nvPr>
            <p:ph type="sldNum" sz="quarter" idx="7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2048A-B216-4AF1-A2BC-5923503030D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0" name="Rectangle 13"/>
          <p:cNvSpPr>
            <a:spLocks noGrp="1" noChangeArrowheads="1"/>
          </p:cNvSpPr>
          <p:nvPr>
            <p:ph type="dt" sz="half" idx="7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" name="Rectangle 14"/>
          <p:cNvSpPr>
            <a:spLocks noGrp="1" noChangeArrowheads="1"/>
          </p:cNvSpPr>
          <p:nvPr>
            <p:ph type="ftr" sz="quarter" idx="7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2" name="Rectangle 15"/>
          <p:cNvSpPr>
            <a:spLocks noGrp="1" noChangeArrowheads="1"/>
          </p:cNvSpPr>
          <p:nvPr>
            <p:ph type="sldNum" sz="quarter" idx="7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1058C-D0DC-43BC-9226-9D4DB309F55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3" name="Rectangle 13"/>
          <p:cNvSpPr>
            <a:spLocks noGrp="1" noChangeArrowheads="1"/>
          </p:cNvSpPr>
          <p:nvPr>
            <p:ph type="dt" sz="half" idx="7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" name="Rectangle 14"/>
          <p:cNvSpPr>
            <a:spLocks noGrp="1" noChangeArrowheads="1"/>
          </p:cNvSpPr>
          <p:nvPr>
            <p:ph type="ftr" sz="quarter" idx="7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5" name="Rectangle 15"/>
          <p:cNvSpPr>
            <a:spLocks noGrp="1" noChangeArrowheads="1"/>
          </p:cNvSpPr>
          <p:nvPr>
            <p:ph type="sldNum" sz="quarter" idx="7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A9DB7-FD45-4315-AB87-3E1874C3C90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6" name="Rectangle 13"/>
          <p:cNvSpPr>
            <a:spLocks noGrp="1" noChangeArrowheads="1"/>
          </p:cNvSpPr>
          <p:nvPr>
            <p:ph type="dt" sz="half" idx="7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7" name="Rectangle 14"/>
          <p:cNvSpPr>
            <a:spLocks noGrp="1" noChangeArrowheads="1"/>
          </p:cNvSpPr>
          <p:nvPr>
            <p:ph type="ftr" sz="quarter" idx="8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8" name="Rectangle 15"/>
          <p:cNvSpPr>
            <a:spLocks noGrp="1" noChangeArrowheads="1"/>
          </p:cNvSpPr>
          <p:nvPr>
            <p:ph type="sldNum" sz="quarter" idx="8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3AD9D-D727-4F86-B746-0AF16B30CF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9" name="Rectangle 13"/>
          <p:cNvSpPr>
            <a:spLocks noGrp="1" noChangeArrowheads="1"/>
          </p:cNvSpPr>
          <p:nvPr>
            <p:ph type="dt" sz="half" idx="8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0" name="Rectangle 14"/>
          <p:cNvSpPr>
            <a:spLocks noGrp="1" noChangeArrowheads="1"/>
          </p:cNvSpPr>
          <p:nvPr>
            <p:ph type="ftr" sz="quarter" idx="8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" name="Rectangle 15"/>
          <p:cNvSpPr>
            <a:spLocks noGrp="1" noChangeArrowheads="1"/>
          </p:cNvSpPr>
          <p:nvPr>
            <p:ph type="sldNum" sz="quarter" idx="8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F93E2-94C5-4834-BEC7-00C2840A4A1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2" name="Rectangle 13"/>
          <p:cNvSpPr>
            <a:spLocks noGrp="1" noChangeArrowheads="1"/>
          </p:cNvSpPr>
          <p:nvPr>
            <p:ph type="dt" sz="half" idx="8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3" name="Rectangle 14"/>
          <p:cNvSpPr>
            <a:spLocks noGrp="1" noChangeArrowheads="1"/>
          </p:cNvSpPr>
          <p:nvPr>
            <p:ph type="ftr" sz="quarter" idx="8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4" name="Rectangle 15"/>
          <p:cNvSpPr>
            <a:spLocks noGrp="1" noChangeArrowheads="1"/>
          </p:cNvSpPr>
          <p:nvPr>
            <p:ph type="sldNum" sz="quarter" idx="8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F268A-23B6-4879-A3EB-5EC9C407A1A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5" name="Rectangle 13"/>
          <p:cNvSpPr>
            <a:spLocks noGrp="1" noChangeArrowheads="1"/>
          </p:cNvSpPr>
          <p:nvPr>
            <p:ph type="dt" sz="half" idx="8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6" name="Rectangle 14"/>
          <p:cNvSpPr>
            <a:spLocks noGrp="1" noChangeArrowheads="1"/>
          </p:cNvSpPr>
          <p:nvPr>
            <p:ph type="ftr" sz="quarter" idx="8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7" name="Rectangle 15"/>
          <p:cNvSpPr>
            <a:spLocks noGrp="1" noChangeArrowheads="1"/>
          </p:cNvSpPr>
          <p:nvPr>
            <p:ph type="sldNum" sz="quarter" idx="9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D03E9-D5D1-4F07-BA41-1CEDD9AF86A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8" name="Rectangle 13"/>
          <p:cNvSpPr>
            <a:spLocks noGrp="1" noChangeArrowheads="1"/>
          </p:cNvSpPr>
          <p:nvPr>
            <p:ph type="dt" sz="half" idx="9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" name="Rectangle 14"/>
          <p:cNvSpPr>
            <a:spLocks noGrp="1" noChangeArrowheads="1"/>
          </p:cNvSpPr>
          <p:nvPr>
            <p:ph type="ftr" sz="quarter" idx="9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0" name="Rectangle 15"/>
          <p:cNvSpPr>
            <a:spLocks noGrp="1" noChangeArrowheads="1"/>
          </p:cNvSpPr>
          <p:nvPr>
            <p:ph type="sldNum" sz="quarter" idx="9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31EAB-DD04-4FC5-9CB3-88D875D2FD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1" name="Rectangle 13"/>
          <p:cNvSpPr>
            <a:spLocks noGrp="1" noChangeArrowheads="1"/>
          </p:cNvSpPr>
          <p:nvPr>
            <p:ph type="dt" sz="half" idx="9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" name="Rectangle 14"/>
          <p:cNvSpPr>
            <a:spLocks noGrp="1" noChangeArrowheads="1"/>
          </p:cNvSpPr>
          <p:nvPr>
            <p:ph type="ftr" sz="quarter" idx="9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3" name="Rectangle 15"/>
          <p:cNvSpPr>
            <a:spLocks noGrp="1" noChangeArrowheads="1"/>
          </p:cNvSpPr>
          <p:nvPr>
            <p:ph type="sldNum" sz="quarter" idx="9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A7C56-976A-4E5F-88C3-DC02B41613F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4" name="Rectangle 13"/>
          <p:cNvSpPr>
            <a:spLocks noGrp="1" noChangeArrowheads="1"/>
          </p:cNvSpPr>
          <p:nvPr>
            <p:ph type="dt" sz="half" idx="9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" name="Rectangle 14"/>
          <p:cNvSpPr>
            <a:spLocks noGrp="1" noChangeArrowheads="1"/>
          </p:cNvSpPr>
          <p:nvPr>
            <p:ph type="ftr" sz="quarter" idx="9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" name="Rectangle 15"/>
          <p:cNvSpPr>
            <a:spLocks noGrp="1" noChangeArrowheads="1"/>
          </p:cNvSpPr>
          <p:nvPr>
            <p:ph type="sldNum" sz="quarter" idx="9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7D353-1A4A-4FE7-B9C2-048546E520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7" name="Rectangle 13"/>
          <p:cNvSpPr>
            <a:spLocks noGrp="1" noChangeArrowheads="1"/>
          </p:cNvSpPr>
          <p:nvPr>
            <p:ph type="dt" sz="half" idx="10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8" name="Rectangle 14"/>
          <p:cNvSpPr>
            <a:spLocks noGrp="1" noChangeArrowheads="1"/>
          </p:cNvSpPr>
          <p:nvPr>
            <p:ph type="ftr" sz="quarter" idx="10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9" name="Rectangle 15"/>
          <p:cNvSpPr>
            <a:spLocks noGrp="1" noChangeArrowheads="1"/>
          </p:cNvSpPr>
          <p:nvPr>
            <p:ph type="sldNum" sz="quarter" idx="10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78D46-5635-4CB4-946B-7AC741A13C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0" name="Rectangle 13"/>
          <p:cNvSpPr>
            <a:spLocks noGrp="1" noChangeArrowheads="1"/>
          </p:cNvSpPr>
          <p:nvPr>
            <p:ph type="dt" sz="half" idx="10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1" name="Rectangle 14"/>
          <p:cNvSpPr>
            <a:spLocks noGrp="1" noChangeArrowheads="1"/>
          </p:cNvSpPr>
          <p:nvPr>
            <p:ph type="ftr" sz="quarter" idx="10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" name="Rectangle 15"/>
          <p:cNvSpPr>
            <a:spLocks noGrp="1" noChangeArrowheads="1"/>
          </p:cNvSpPr>
          <p:nvPr>
            <p:ph type="sldNum" sz="quarter" idx="10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65D43-E72C-4568-938E-F848F74BD1F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3" name="Rectangle 13"/>
          <p:cNvSpPr>
            <a:spLocks noGrp="1" noChangeArrowheads="1"/>
          </p:cNvSpPr>
          <p:nvPr>
            <p:ph type="dt" sz="half" idx="10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4" name="Rectangle 14"/>
          <p:cNvSpPr>
            <a:spLocks noGrp="1" noChangeArrowheads="1"/>
          </p:cNvSpPr>
          <p:nvPr>
            <p:ph type="ftr" sz="quarter" idx="10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5" name="Rectangle 15"/>
          <p:cNvSpPr>
            <a:spLocks noGrp="1" noChangeArrowheads="1"/>
          </p:cNvSpPr>
          <p:nvPr>
            <p:ph type="sldNum" sz="quarter" idx="10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B18EF-E1D7-4A74-A902-D0308A66B5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6" name="Rectangle 13"/>
          <p:cNvSpPr>
            <a:spLocks noGrp="1" noChangeArrowheads="1"/>
          </p:cNvSpPr>
          <p:nvPr>
            <p:ph type="dt" sz="half" idx="10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7" name="Rectangle 14"/>
          <p:cNvSpPr>
            <a:spLocks noGrp="1" noChangeArrowheads="1"/>
          </p:cNvSpPr>
          <p:nvPr>
            <p:ph type="ftr" sz="quarter" idx="1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8" name="Rectangle 15"/>
          <p:cNvSpPr>
            <a:spLocks noGrp="1" noChangeArrowheads="1"/>
          </p:cNvSpPr>
          <p:nvPr>
            <p:ph type="sldNum" sz="quarter" idx="1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C2730-B515-4A2A-AA5A-6876842AC1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9" name="Rectangle 13"/>
          <p:cNvSpPr>
            <a:spLocks noGrp="1" noChangeArrowheads="1"/>
          </p:cNvSpPr>
          <p:nvPr>
            <p:ph type="dt" sz="half" idx="1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0" name="Rectangle 14"/>
          <p:cNvSpPr>
            <a:spLocks noGrp="1" noChangeArrowheads="1"/>
          </p:cNvSpPr>
          <p:nvPr>
            <p:ph type="ftr" sz="quarter" idx="1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1" name="Rectangle 15"/>
          <p:cNvSpPr>
            <a:spLocks noGrp="1" noChangeArrowheads="1"/>
          </p:cNvSpPr>
          <p:nvPr>
            <p:ph type="sldNum" sz="quarter" idx="1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BF2EF-F403-427E-A5BB-68FAC9B2DB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2" name="Rectangle 13"/>
          <p:cNvSpPr>
            <a:spLocks noGrp="1" noChangeArrowheads="1"/>
          </p:cNvSpPr>
          <p:nvPr>
            <p:ph type="dt" sz="half" idx="1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3" name="Rectangle 14"/>
          <p:cNvSpPr>
            <a:spLocks noGrp="1" noChangeArrowheads="1"/>
          </p:cNvSpPr>
          <p:nvPr>
            <p:ph type="ftr" sz="quarter" idx="1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4" name="Rectangle 15"/>
          <p:cNvSpPr>
            <a:spLocks noGrp="1" noChangeArrowheads="1"/>
          </p:cNvSpPr>
          <p:nvPr>
            <p:ph type="sldNum" sz="quarter" idx="1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98F8D-1C26-47BD-B23E-FC88E8078DC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5" name="Rectangle 13"/>
          <p:cNvSpPr>
            <a:spLocks noGrp="1" noChangeArrowheads="1"/>
          </p:cNvSpPr>
          <p:nvPr>
            <p:ph type="dt" sz="half" idx="1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6" name="Rectangle 14"/>
          <p:cNvSpPr>
            <a:spLocks noGrp="1" noChangeArrowheads="1"/>
          </p:cNvSpPr>
          <p:nvPr>
            <p:ph type="ftr" sz="quarter" idx="1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7" name="Rectangle 15"/>
          <p:cNvSpPr>
            <a:spLocks noGrp="1" noChangeArrowheads="1"/>
          </p:cNvSpPr>
          <p:nvPr>
            <p:ph type="sldNum" sz="quarter" idx="1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61E87-1BD8-44D1-AE0A-64770A88A5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8" name="Rectangle 13"/>
          <p:cNvSpPr>
            <a:spLocks noGrp="1" noChangeArrowheads="1"/>
          </p:cNvSpPr>
          <p:nvPr>
            <p:ph type="dt" sz="half" idx="1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9" name="Rectangle 14"/>
          <p:cNvSpPr>
            <a:spLocks noGrp="1" noChangeArrowheads="1"/>
          </p:cNvSpPr>
          <p:nvPr>
            <p:ph type="ftr" sz="quarter" idx="1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0" name="Rectangle 15"/>
          <p:cNvSpPr>
            <a:spLocks noGrp="1" noChangeArrowheads="1"/>
          </p:cNvSpPr>
          <p:nvPr>
            <p:ph type="sldNum" sz="quarter" idx="12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5B386-FED0-4400-AC84-A4A5ADC5C5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1" name="Rectangle 13"/>
          <p:cNvSpPr>
            <a:spLocks noGrp="1" noChangeArrowheads="1"/>
          </p:cNvSpPr>
          <p:nvPr>
            <p:ph type="dt" sz="half" idx="12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" name="Rectangle 14"/>
          <p:cNvSpPr>
            <a:spLocks noGrp="1" noChangeArrowheads="1"/>
          </p:cNvSpPr>
          <p:nvPr>
            <p:ph type="ftr" sz="quarter" idx="12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3" name="Rectangle 15"/>
          <p:cNvSpPr>
            <a:spLocks noGrp="1" noChangeArrowheads="1"/>
          </p:cNvSpPr>
          <p:nvPr>
            <p:ph type="sldNum" sz="quarter" idx="12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7E4B9-1BDE-49D5-BCF9-5069F798A3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4" name="Rectangle 13"/>
          <p:cNvSpPr>
            <a:spLocks noGrp="1" noChangeArrowheads="1"/>
          </p:cNvSpPr>
          <p:nvPr>
            <p:ph type="dt" sz="half" idx="12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5" name="Rectangle 14"/>
          <p:cNvSpPr>
            <a:spLocks noGrp="1" noChangeArrowheads="1"/>
          </p:cNvSpPr>
          <p:nvPr>
            <p:ph type="ftr" sz="quarter" idx="12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6" name="Rectangle 15"/>
          <p:cNvSpPr>
            <a:spLocks noGrp="1" noChangeArrowheads="1"/>
          </p:cNvSpPr>
          <p:nvPr>
            <p:ph type="sldNum" sz="quarter" idx="12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81198E-94D9-4966-B083-704F00C1A3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7" name="Rectangle 13"/>
          <p:cNvSpPr>
            <a:spLocks noGrp="1" noChangeArrowheads="1"/>
          </p:cNvSpPr>
          <p:nvPr>
            <p:ph type="dt" sz="half" idx="13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8" name="Rectangle 14"/>
          <p:cNvSpPr>
            <a:spLocks noGrp="1" noChangeArrowheads="1"/>
          </p:cNvSpPr>
          <p:nvPr>
            <p:ph type="ftr" sz="quarter" idx="13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9" name="Rectangle 15"/>
          <p:cNvSpPr>
            <a:spLocks noGrp="1" noChangeArrowheads="1"/>
          </p:cNvSpPr>
          <p:nvPr>
            <p:ph type="sldNum" sz="quarter" idx="13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A70FF-3076-4C5E-8739-EC87EAC065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0" name="Rectangle 13"/>
          <p:cNvSpPr>
            <a:spLocks noGrp="1" noChangeArrowheads="1"/>
          </p:cNvSpPr>
          <p:nvPr>
            <p:ph type="dt" sz="half" idx="13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" name="Rectangle 14"/>
          <p:cNvSpPr>
            <a:spLocks noGrp="1" noChangeArrowheads="1"/>
          </p:cNvSpPr>
          <p:nvPr>
            <p:ph type="ftr" sz="quarter" idx="13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2" name="Rectangle 15"/>
          <p:cNvSpPr>
            <a:spLocks noGrp="1" noChangeArrowheads="1"/>
          </p:cNvSpPr>
          <p:nvPr>
            <p:ph type="sldNum" sz="quarter" idx="13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E0D68-5987-48C8-8AFD-5FC4C1E5837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3" name="Rectangle 13"/>
          <p:cNvSpPr>
            <a:spLocks noGrp="1" noChangeArrowheads="1"/>
          </p:cNvSpPr>
          <p:nvPr>
            <p:ph type="dt" sz="half" idx="13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4" name="Rectangle 14"/>
          <p:cNvSpPr>
            <a:spLocks noGrp="1" noChangeArrowheads="1"/>
          </p:cNvSpPr>
          <p:nvPr>
            <p:ph type="ftr" sz="quarter" idx="13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5" name="Rectangle 15"/>
          <p:cNvSpPr>
            <a:spLocks noGrp="1" noChangeArrowheads="1"/>
          </p:cNvSpPr>
          <p:nvPr>
            <p:ph type="sldNum" sz="quarter" idx="13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A7ECA-521E-4D5E-B859-D7693A261D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6" name="Rectangle 13"/>
          <p:cNvSpPr>
            <a:spLocks noGrp="1" noChangeArrowheads="1"/>
          </p:cNvSpPr>
          <p:nvPr>
            <p:ph type="dt" sz="half" idx="13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7" name="Rectangle 14"/>
          <p:cNvSpPr>
            <a:spLocks noGrp="1" noChangeArrowheads="1"/>
          </p:cNvSpPr>
          <p:nvPr>
            <p:ph type="ftr" sz="quarter" idx="14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8" name="Rectangle 15"/>
          <p:cNvSpPr>
            <a:spLocks noGrp="1" noChangeArrowheads="1"/>
          </p:cNvSpPr>
          <p:nvPr>
            <p:ph type="sldNum" sz="quarter" idx="14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B4FFA-0662-47E3-BCD2-9AE4E08F8BD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9" name="Rectangle 13"/>
          <p:cNvSpPr>
            <a:spLocks noGrp="1" noChangeArrowheads="1"/>
          </p:cNvSpPr>
          <p:nvPr>
            <p:ph type="dt" sz="half" idx="14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0" name="Rectangle 14"/>
          <p:cNvSpPr>
            <a:spLocks noGrp="1" noChangeArrowheads="1"/>
          </p:cNvSpPr>
          <p:nvPr>
            <p:ph type="ftr" sz="quarter" idx="14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" name="Rectangle 15"/>
          <p:cNvSpPr>
            <a:spLocks noGrp="1" noChangeArrowheads="1"/>
          </p:cNvSpPr>
          <p:nvPr>
            <p:ph type="sldNum" sz="quarter" idx="14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88E9C-5506-425F-B343-3BE7E666487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2" name="Rectangle 13"/>
          <p:cNvSpPr>
            <a:spLocks noGrp="1" noChangeArrowheads="1"/>
          </p:cNvSpPr>
          <p:nvPr>
            <p:ph type="dt" sz="half" idx="14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" name="Rectangle 14"/>
          <p:cNvSpPr>
            <a:spLocks noGrp="1" noChangeArrowheads="1"/>
          </p:cNvSpPr>
          <p:nvPr>
            <p:ph type="ftr" sz="quarter" idx="14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4" name="Rectangle 15"/>
          <p:cNvSpPr>
            <a:spLocks noGrp="1" noChangeArrowheads="1"/>
          </p:cNvSpPr>
          <p:nvPr>
            <p:ph type="sldNum" sz="quarter" idx="14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E2EC5-A95C-465B-8A66-DFA041BF31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5" name="Rectangle 13"/>
          <p:cNvSpPr>
            <a:spLocks noGrp="1" noChangeArrowheads="1"/>
          </p:cNvSpPr>
          <p:nvPr>
            <p:ph type="dt" sz="half" idx="14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6" name="Rectangle 14"/>
          <p:cNvSpPr>
            <a:spLocks noGrp="1" noChangeArrowheads="1"/>
          </p:cNvSpPr>
          <p:nvPr>
            <p:ph type="ftr" sz="quarter" idx="14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7" name="Rectangle 15"/>
          <p:cNvSpPr>
            <a:spLocks noGrp="1" noChangeArrowheads="1"/>
          </p:cNvSpPr>
          <p:nvPr>
            <p:ph type="sldNum" sz="quarter" idx="15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9D300-907A-47CF-ABB9-26EF461FC2C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8" name="Rectangle 13"/>
          <p:cNvSpPr>
            <a:spLocks noGrp="1" noChangeArrowheads="1"/>
          </p:cNvSpPr>
          <p:nvPr>
            <p:ph type="dt" sz="half" idx="15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9" name="Rectangle 14"/>
          <p:cNvSpPr>
            <a:spLocks noGrp="1" noChangeArrowheads="1"/>
          </p:cNvSpPr>
          <p:nvPr>
            <p:ph type="ftr" sz="quarter" idx="15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0" name="Rectangle 15"/>
          <p:cNvSpPr>
            <a:spLocks noGrp="1" noChangeArrowheads="1"/>
          </p:cNvSpPr>
          <p:nvPr>
            <p:ph type="sldNum" sz="quarter" idx="15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78A14-B121-4B8F-853E-0962D138B15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1" name="Rectangle 13"/>
          <p:cNvSpPr>
            <a:spLocks noGrp="1" noChangeArrowheads="1"/>
          </p:cNvSpPr>
          <p:nvPr>
            <p:ph type="dt" sz="half" idx="15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2" name="Rectangle 14"/>
          <p:cNvSpPr>
            <a:spLocks noGrp="1" noChangeArrowheads="1"/>
          </p:cNvSpPr>
          <p:nvPr>
            <p:ph type="ftr" sz="quarter" idx="15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" name="Rectangle 15"/>
          <p:cNvSpPr>
            <a:spLocks noGrp="1" noChangeArrowheads="1"/>
          </p:cNvSpPr>
          <p:nvPr>
            <p:ph type="sldNum" sz="quarter" idx="15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7438D-E3CF-4615-AFC2-41E4E8BEC0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4" name="Rectangle 13"/>
          <p:cNvSpPr>
            <a:spLocks noGrp="1" noChangeArrowheads="1"/>
          </p:cNvSpPr>
          <p:nvPr>
            <p:ph type="dt" sz="half" idx="15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5" name="Rectangle 14"/>
          <p:cNvSpPr>
            <a:spLocks noGrp="1" noChangeArrowheads="1"/>
          </p:cNvSpPr>
          <p:nvPr>
            <p:ph type="ftr" sz="quarter" idx="15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6" name="Rectangle 15"/>
          <p:cNvSpPr>
            <a:spLocks noGrp="1" noChangeArrowheads="1"/>
          </p:cNvSpPr>
          <p:nvPr>
            <p:ph type="sldNum" sz="quarter" idx="15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07C48-7202-4ABB-84C2-72B236B66AD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7" name="Rectangle 13"/>
          <p:cNvSpPr>
            <a:spLocks noGrp="1" noChangeArrowheads="1"/>
          </p:cNvSpPr>
          <p:nvPr>
            <p:ph type="dt" sz="half" idx="16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8" name="Rectangle 14"/>
          <p:cNvSpPr>
            <a:spLocks noGrp="1" noChangeArrowheads="1"/>
          </p:cNvSpPr>
          <p:nvPr>
            <p:ph type="ftr" sz="quarter" idx="16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9" name="Rectangle 15"/>
          <p:cNvSpPr>
            <a:spLocks noGrp="1" noChangeArrowheads="1"/>
          </p:cNvSpPr>
          <p:nvPr>
            <p:ph type="sldNum" sz="quarter" idx="16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AEBD1-6D2B-46B7-A9D6-F8DF004E82C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0" name="Rectangle 13"/>
          <p:cNvSpPr>
            <a:spLocks noGrp="1" noChangeArrowheads="1"/>
          </p:cNvSpPr>
          <p:nvPr>
            <p:ph type="dt" sz="half" idx="16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1" name="Rectangle 14"/>
          <p:cNvSpPr>
            <a:spLocks noGrp="1" noChangeArrowheads="1"/>
          </p:cNvSpPr>
          <p:nvPr>
            <p:ph type="ftr" sz="quarter" idx="16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2" name="Rectangle 15"/>
          <p:cNvSpPr>
            <a:spLocks noGrp="1" noChangeArrowheads="1"/>
          </p:cNvSpPr>
          <p:nvPr>
            <p:ph type="sldNum" sz="quarter" idx="16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1444D-52FC-4732-8F66-D421F2A621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3" name="Rectangle 13"/>
          <p:cNvSpPr>
            <a:spLocks noGrp="1" noChangeArrowheads="1"/>
          </p:cNvSpPr>
          <p:nvPr>
            <p:ph type="dt" sz="half" idx="16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4" name="Rectangle 14"/>
          <p:cNvSpPr>
            <a:spLocks noGrp="1" noChangeArrowheads="1"/>
          </p:cNvSpPr>
          <p:nvPr>
            <p:ph type="ftr" sz="quarter" idx="16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" name="Rectangle 15"/>
          <p:cNvSpPr>
            <a:spLocks noGrp="1" noChangeArrowheads="1"/>
          </p:cNvSpPr>
          <p:nvPr>
            <p:ph type="sldNum" sz="quarter" idx="16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0AB06-FD18-4D15-93F2-6A471EA70EE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6" name="Rectangle 13"/>
          <p:cNvSpPr>
            <a:spLocks noGrp="1" noChangeArrowheads="1"/>
          </p:cNvSpPr>
          <p:nvPr>
            <p:ph type="dt" sz="half" idx="16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7" name="Rectangle 14"/>
          <p:cNvSpPr>
            <a:spLocks noGrp="1" noChangeArrowheads="1"/>
          </p:cNvSpPr>
          <p:nvPr>
            <p:ph type="ftr" sz="quarter" idx="17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8" name="Rectangle 15"/>
          <p:cNvSpPr>
            <a:spLocks noGrp="1" noChangeArrowheads="1"/>
          </p:cNvSpPr>
          <p:nvPr>
            <p:ph type="sldNum" sz="quarter" idx="17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56759-7290-41F1-9B14-5FFAD5B1A21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9" name="Rectangle 13"/>
          <p:cNvSpPr>
            <a:spLocks noGrp="1" noChangeArrowheads="1"/>
          </p:cNvSpPr>
          <p:nvPr>
            <p:ph type="dt" sz="half" idx="17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0" name="Rectangle 14"/>
          <p:cNvSpPr>
            <a:spLocks noGrp="1" noChangeArrowheads="1"/>
          </p:cNvSpPr>
          <p:nvPr>
            <p:ph type="ftr" sz="quarter" idx="17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1" name="Rectangle 15"/>
          <p:cNvSpPr>
            <a:spLocks noGrp="1" noChangeArrowheads="1"/>
          </p:cNvSpPr>
          <p:nvPr>
            <p:ph type="sldNum" sz="quarter" idx="17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B7EFD-7FD8-443F-A059-1EC655128E4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2" name="Rectangle 13"/>
          <p:cNvSpPr>
            <a:spLocks noGrp="1" noChangeArrowheads="1"/>
          </p:cNvSpPr>
          <p:nvPr>
            <p:ph type="dt" sz="half" idx="17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3" name="Rectangle 14"/>
          <p:cNvSpPr>
            <a:spLocks noGrp="1" noChangeArrowheads="1"/>
          </p:cNvSpPr>
          <p:nvPr>
            <p:ph type="ftr" sz="quarter" idx="17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" name="Rectangle 15"/>
          <p:cNvSpPr>
            <a:spLocks noGrp="1" noChangeArrowheads="1"/>
          </p:cNvSpPr>
          <p:nvPr>
            <p:ph type="sldNum" sz="quarter" idx="17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879DC-2DD1-4836-86AC-A1DADA2957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5" name="Rectangle 13"/>
          <p:cNvSpPr>
            <a:spLocks noGrp="1" noChangeArrowheads="1"/>
          </p:cNvSpPr>
          <p:nvPr>
            <p:ph type="dt" sz="half" idx="17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6" name="Rectangle 14"/>
          <p:cNvSpPr>
            <a:spLocks noGrp="1" noChangeArrowheads="1"/>
          </p:cNvSpPr>
          <p:nvPr>
            <p:ph type="ftr" sz="quarter" idx="17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7" name="Rectangle 15"/>
          <p:cNvSpPr>
            <a:spLocks noGrp="1" noChangeArrowheads="1"/>
          </p:cNvSpPr>
          <p:nvPr>
            <p:ph type="sldNum" sz="quarter" idx="18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565CB-BE48-4C2A-B09F-78F5DEEBE8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8" name="Rectangle 13"/>
          <p:cNvSpPr>
            <a:spLocks noGrp="1" noChangeArrowheads="1"/>
          </p:cNvSpPr>
          <p:nvPr>
            <p:ph type="dt" sz="half" idx="18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9" name="Rectangle 14"/>
          <p:cNvSpPr>
            <a:spLocks noGrp="1" noChangeArrowheads="1"/>
          </p:cNvSpPr>
          <p:nvPr>
            <p:ph type="ftr" sz="quarter" idx="18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0" name="Rectangle 15"/>
          <p:cNvSpPr>
            <a:spLocks noGrp="1" noChangeArrowheads="1"/>
          </p:cNvSpPr>
          <p:nvPr>
            <p:ph type="sldNum" sz="quarter" idx="18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D1AC5-F4B7-48B5-B397-5A738D8AA6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1" name="Rectangle 13"/>
          <p:cNvSpPr>
            <a:spLocks noGrp="1" noChangeArrowheads="1"/>
          </p:cNvSpPr>
          <p:nvPr>
            <p:ph type="dt" sz="half" idx="18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2" name="Rectangle 14"/>
          <p:cNvSpPr>
            <a:spLocks noGrp="1" noChangeArrowheads="1"/>
          </p:cNvSpPr>
          <p:nvPr>
            <p:ph type="ftr" sz="quarter" idx="18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3" name="Rectangle 15"/>
          <p:cNvSpPr>
            <a:spLocks noGrp="1" noChangeArrowheads="1"/>
          </p:cNvSpPr>
          <p:nvPr>
            <p:ph type="sldNum" sz="quarter" idx="18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E5332-B8F6-4B81-98C3-DE7D1C8B58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4" name="Rectangle 13"/>
          <p:cNvSpPr>
            <a:spLocks noGrp="1" noChangeArrowheads="1"/>
          </p:cNvSpPr>
          <p:nvPr>
            <p:ph type="dt" sz="half" idx="18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5" name="Rectangle 14"/>
          <p:cNvSpPr>
            <a:spLocks noGrp="1" noChangeArrowheads="1"/>
          </p:cNvSpPr>
          <p:nvPr>
            <p:ph type="ftr" sz="quarter" idx="18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6" name="Rectangle 15"/>
          <p:cNvSpPr>
            <a:spLocks noGrp="1" noChangeArrowheads="1"/>
          </p:cNvSpPr>
          <p:nvPr>
            <p:ph type="sldNum" sz="quarter" idx="18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80D15-ADE4-4EDD-BDB0-6412DF68F8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7" name="Rectangle 13"/>
          <p:cNvSpPr>
            <a:spLocks noGrp="1" noChangeArrowheads="1"/>
          </p:cNvSpPr>
          <p:nvPr>
            <p:ph type="dt" sz="half" idx="19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8" name="Rectangle 14"/>
          <p:cNvSpPr>
            <a:spLocks noGrp="1" noChangeArrowheads="1"/>
          </p:cNvSpPr>
          <p:nvPr>
            <p:ph type="ftr" sz="quarter" idx="19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9" name="Rectangle 15"/>
          <p:cNvSpPr>
            <a:spLocks noGrp="1" noChangeArrowheads="1"/>
          </p:cNvSpPr>
          <p:nvPr>
            <p:ph type="sldNum" sz="quarter" idx="19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B687D9-22CE-4991-9F28-889F4AE5CA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0" name="Rectangle 13"/>
          <p:cNvSpPr>
            <a:spLocks noGrp="1" noChangeArrowheads="1"/>
          </p:cNvSpPr>
          <p:nvPr>
            <p:ph type="dt" sz="half" idx="19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1" name="Rectangle 14"/>
          <p:cNvSpPr>
            <a:spLocks noGrp="1" noChangeArrowheads="1"/>
          </p:cNvSpPr>
          <p:nvPr>
            <p:ph type="ftr" sz="quarter" idx="19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2" name="Rectangle 15"/>
          <p:cNvSpPr>
            <a:spLocks noGrp="1" noChangeArrowheads="1"/>
          </p:cNvSpPr>
          <p:nvPr>
            <p:ph type="sldNum" sz="quarter" idx="19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062AF-0C0E-411C-9C1C-D09C1DE177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3" name="Rectangle 13"/>
          <p:cNvSpPr>
            <a:spLocks noGrp="1" noChangeArrowheads="1"/>
          </p:cNvSpPr>
          <p:nvPr>
            <p:ph type="dt" sz="half" idx="19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" name="Rectangle 14"/>
          <p:cNvSpPr>
            <a:spLocks noGrp="1" noChangeArrowheads="1"/>
          </p:cNvSpPr>
          <p:nvPr>
            <p:ph type="ftr" sz="quarter" idx="19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5" name="Rectangle 15"/>
          <p:cNvSpPr>
            <a:spLocks noGrp="1" noChangeArrowheads="1"/>
          </p:cNvSpPr>
          <p:nvPr>
            <p:ph type="sldNum" sz="quarter" idx="19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C5940-EE2A-4393-BD6E-285FC06C54F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6" name="Rectangle 13"/>
          <p:cNvSpPr>
            <a:spLocks noGrp="1" noChangeArrowheads="1"/>
          </p:cNvSpPr>
          <p:nvPr>
            <p:ph type="dt" sz="half" idx="19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7" name="Rectangle 14"/>
          <p:cNvSpPr>
            <a:spLocks noGrp="1" noChangeArrowheads="1"/>
          </p:cNvSpPr>
          <p:nvPr>
            <p:ph type="ftr" sz="quarter" idx="20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8" name="Rectangle 15"/>
          <p:cNvSpPr>
            <a:spLocks noGrp="1" noChangeArrowheads="1"/>
          </p:cNvSpPr>
          <p:nvPr>
            <p:ph type="sldNum" sz="quarter" idx="20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13A8E-19BA-4EBA-A01B-9CB37CDCF6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9" name="Rectangle 13"/>
          <p:cNvSpPr>
            <a:spLocks noGrp="1" noChangeArrowheads="1"/>
          </p:cNvSpPr>
          <p:nvPr>
            <p:ph type="dt" sz="half" idx="20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0" name="Rectangle 14"/>
          <p:cNvSpPr>
            <a:spLocks noGrp="1" noChangeArrowheads="1"/>
          </p:cNvSpPr>
          <p:nvPr>
            <p:ph type="ftr" sz="quarter" idx="20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1" name="Rectangle 15"/>
          <p:cNvSpPr>
            <a:spLocks noGrp="1" noChangeArrowheads="1"/>
          </p:cNvSpPr>
          <p:nvPr>
            <p:ph type="sldNum" sz="quarter" idx="20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820BE-FF1A-4350-A226-F254221E95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2" name="Rectangle 13"/>
          <p:cNvSpPr>
            <a:spLocks noGrp="1" noChangeArrowheads="1"/>
          </p:cNvSpPr>
          <p:nvPr>
            <p:ph type="dt" sz="half" idx="20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3" name="Rectangle 14"/>
          <p:cNvSpPr>
            <a:spLocks noGrp="1" noChangeArrowheads="1"/>
          </p:cNvSpPr>
          <p:nvPr>
            <p:ph type="ftr" sz="quarter" idx="20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" name="Rectangle 15"/>
          <p:cNvSpPr>
            <a:spLocks noGrp="1" noChangeArrowheads="1"/>
          </p:cNvSpPr>
          <p:nvPr>
            <p:ph type="sldNum" sz="quarter" idx="20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1F015-D45D-44FE-B7CF-966E4EB736A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5" name="Rectangle 13"/>
          <p:cNvSpPr>
            <a:spLocks noGrp="1" noChangeArrowheads="1"/>
          </p:cNvSpPr>
          <p:nvPr>
            <p:ph type="dt" sz="half" idx="20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" name="Rectangle 14"/>
          <p:cNvSpPr>
            <a:spLocks noGrp="1" noChangeArrowheads="1"/>
          </p:cNvSpPr>
          <p:nvPr>
            <p:ph type="ftr" sz="quarter" idx="20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7" name="Rectangle 15"/>
          <p:cNvSpPr>
            <a:spLocks noGrp="1" noChangeArrowheads="1"/>
          </p:cNvSpPr>
          <p:nvPr>
            <p:ph type="sldNum" sz="quarter" idx="2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45DD2-44F6-466E-BF22-D538CE5C067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8" name="Rectangle 13"/>
          <p:cNvSpPr>
            <a:spLocks noGrp="1" noChangeArrowheads="1"/>
          </p:cNvSpPr>
          <p:nvPr>
            <p:ph type="dt" sz="half" idx="2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9" name="Rectangle 14"/>
          <p:cNvSpPr>
            <a:spLocks noGrp="1" noChangeArrowheads="1"/>
          </p:cNvSpPr>
          <p:nvPr>
            <p:ph type="ftr" sz="quarter" idx="2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0" name="Rectangle 15"/>
          <p:cNvSpPr>
            <a:spLocks noGrp="1" noChangeArrowheads="1"/>
          </p:cNvSpPr>
          <p:nvPr>
            <p:ph type="sldNum" sz="quarter" idx="2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E6964-A219-43AF-AD14-72E9D5CF572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1" name="Rectangle 13"/>
          <p:cNvSpPr>
            <a:spLocks noGrp="1" noChangeArrowheads="1"/>
          </p:cNvSpPr>
          <p:nvPr>
            <p:ph type="dt" sz="half" idx="2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2" name="Rectangle 14"/>
          <p:cNvSpPr>
            <a:spLocks noGrp="1" noChangeArrowheads="1"/>
          </p:cNvSpPr>
          <p:nvPr>
            <p:ph type="ftr" sz="quarter" idx="2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3" name="Rectangle 15"/>
          <p:cNvSpPr>
            <a:spLocks noGrp="1" noChangeArrowheads="1"/>
          </p:cNvSpPr>
          <p:nvPr>
            <p:ph type="sldNum" sz="quarter" idx="2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B1321-C95F-4C02-86F9-044361919D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4" name="Rectangle 13"/>
          <p:cNvSpPr>
            <a:spLocks noGrp="1" noChangeArrowheads="1"/>
          </p:cNvSpPr>
          <p:nvPr>
            <p:ph type="dt" sz="half" idx="2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" name="Rectangle 14"/>
          <p:cNvSpPr>
            <a:spLocks noGrp="1" noChangeArrowheads="1"/>
          </p:cNvSpPr>
          <p:nvPr>
            <p:ph type="ftr" sz="quarter" idx="2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6" name="Rectangle 15"/>
          <p:cNvSpPr>
            <a:spLocks noGrp="1" noChangeArrowheads="1"/>
          </p:cNvSpPr>
          <p:nvPr>
            <p:ph type="sldNum" sz="quarter" idx="2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47465-603B-455C-8592-20F0F0DA41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7" name="Rectangle 13"/>
          <p:cNvSpPr>
            <a:spLocks noGrp="1" noChangeArrowheads="1"/>
          </p:cNvSpPr>
          <p:nvPr>
            <p:ph type="dt" sz="half" idx="2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8" name="Rectangle 14"/>
          <p:cNvSpPr>
            <a:spLocks noGrp="1" noChangeArrowheads="1"/>
          </p:cNvSpPr>
          <p:nvPr>
            <p:ph type="ftr" sz="quarter" idx="2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9" name="Rectangle 15"/>
          <p:cNvSpPr>
            <a:spLocks noGrp="1" noChangeArrowheads="1"/>
          </p:cNvSpPr>
          <p:nvPr>
            <p:ph type="sldNum" sz="quarter" idx="2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D498E-F19C-4E10-8B51-A75C58EC38E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B575C-D345-48B5-8D70-69884E0F894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7B3DE-8817-4110-8767-8E8E2289B16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dt" sz="half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5"/>
          <p:cNvSpPr>
            <a:spLocks noGrp="1" noChangeArrowheads="1"/>
          </p:cNvSpPr>
          <p:nvPr>
            <p:ph type="sldNum" sz="quarter" idx="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D1D97-728A-4EF0-92A4-4812F796418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" name="Rectangle 13"/>
          <p:cNvSpPr>
            <a:spLocks noGrp="1" noChangeArrowheads="1"/>
          </p:cNvSpPr>
          <p:nvPr>
            <p:ph type="dt" sz="half" idx="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4"/>
          <p:cNvSpPr>
            <a:spLocks noGrp="1" noChangeArrowheads="1"/>
          </p:cNvSpPr>
          <p:nvPr>
            <p:ph type="ftr" sz="quarter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5"/>
          <p:cNvSpPr>
            <a:spLocks noGrp="1" noChangeArrowheads="1"/>
          </p:cNvSpPr>
          <p:nvPr>
            <p:ph type="sldNum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97467-6888-42D7-82A2-0E60982DD6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" name="Rectangle 13"/>
          <p:cNvSpPr>
            <a:spLocks noGrp="1" noChangeArrowheads="1"/>
          </p:cNvSpPr>
          <p:nvPr>
            <p:ph type="dt" sz="half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ftr" sz="quarter" idx="2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sldNum" sz="quarter" idx="2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2720C-B0B8-4A99-85D1-C1F4B4F264C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" name="Rectangle 13"/>
          <p:cNvSpPr>
            <a:spLocks noGrp="1" noChangeArrowheads="1"/>
          </p:cNvSpPr>
          <p:nvPr>
            <p:ph type="dt" sz="half" idx="2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4"/>
          <p:cNvSpPr>
            <a:spLocks noGrp="1" noChangeArrowheads="1"/>
          </p:cNvSpPr>
          <p:nvPr>
            <p:ph type="ftr" sz="quarter" idx="2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5"/>
          <p:cNvSpPr>
            <a:spLocks noGrp="1" noChangeArrowheads="1"/>
          </p:cNvSpPr>
          <p:nvPr>
            <p:ph type="sldNum" sz="quarter" idx="2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2676A-03B6-4CEA-A97D-332BCCA6784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" name="Rectangle 13"/>
          <p:cNvSpPr>
            <a:spLocks noGrp="1" noChangeArrowheads="1"/>
          </p:cNvSpPr>
          <p:nvPr>
            <p:ph type="dt" sz="half" idx="2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14"/>
          <p:cNvSpPr>
            <a:spLocks noGrp="1" noChangeArrowheads="1"/>
          </p:cNvSpPr>
          <p:nvPr>
            <p:ph type="ftr" sz="quarter" idx="2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Rectangle 15"/>
          <p:cNvSpPr>
            <a:spLocks noGrp="1" noChangeArrowheads="1"/>
          </p:cNvSpPr>
          <p:nvPr>
            <p:ph type="sldNum" sz="quarter" idx="3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2B112-223A-4D3D-967A-67CE8B99FB0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4" name="Rectangle 13"/>
          <p:cNvSpPr>
            <a:spLocks noGrp="1" noChangeArrowheads="1"/>
          </p:cNvSpPr>
          <p:nvPr>
            <p:ph type="dt" sz="half" idx="3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14"/>
          <p:cNvSpPr>
            <a:spLocks noGrp="1" noChangeArrowheads="1"/>
          </p:cNvSpPr>
          <p:nvPr>
            <p:ph type="ftr" sz="quarter" idx="3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" name="Rectangle 15"/>
          <p:cNvSpPr>
            <a:spLocks noGrp="1" noChangeArrowheads="1"/>
          </p:cNvSpPr>
          <p:nvPr>
            <p:ph type="sldNum" sz="quarter" idx="3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3771C-4603-4AE8-B913-C898275885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7" name="Rectangle 13"/>
          <p:cNvSpPr>
            <a:spLocks noGrp="1" noChangeArrowheads="1"/>
          </p:cNvSpPr>
          <p:nvPr>
            <p:ph type="dt" sz="half" idx="3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14"/>
          <p:cNvSpPr>
            <a:spLocks noGrp="1" noChangeArrowheads="1"/>
          </p:cNvSpPr>
          <p:nvPr>
            <p:ph type="ftr" sz="quarter" idx="3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15"/>
          <p:cNvSpPr>
            <a:spLocks noGrp="1" noChangeArrowheads="1"/>
          </p:cNvSpPr>
          <p:nvPr>
            <p:ph type="sldNum" sz="quarter" idx="3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E654A-4717-4F03-8523-E44F2B21D6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0" name="Rectangle 13"/>
          <p:cNvSpPr>
            <a:spLocks noGrp="1" noChangeArrowheads="1"/>
          </p:cNvSpPr>
          <p:nvPr>
            <p:ph type="dt" sz="half" idx="3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" name="Rectangle 14"/>
          <p:cNvSpPr>
            <a:spLocks noGrp="1" noChangeArrowheads="1"/>
          </p:cNvSpPr>
          <p:nvPr>
            <p:ph type="ftr" sz="quarter" idx="3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" name="Rectangle 15"/>
          <p:cNvSpPr>
            <a:spLocks noGrp="1" noChangeArrowheads="1"/>
          </p:cNvSpPr>
          <p:nvPr>
            <p:ph type="sldNum" sz="quarter" idx="3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2376F-CEA2-4424-81AF-9463D23D69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3" name="Rectangle 13"/>
          <p:cNvSpPr>
            <a:spLocks noGrp="1" noChangeArrowheads="1"/>
          </p:cNvSpPr>
          <p:nvPr>
            <p:ph type="dt" sz="half" idx="4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" name="Rectangle 14"/>
          <p:cNvSpPr>
            <a:spLocks noGrp="1" noChangeArrowheads="1"/>
          </p:cNvSpPr>
          <p:nvPr>
            <p:ph type="ftr" sz="quarter" idx="4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" name="Rectangle 15"/>
          <p:cNvSpPr>
            <a:spLocks noGrp="1" noChangeArrowheads="1"/>
          </p:cNvSpPr>
          <p:nvPr>
            <p:ph type="sldNum" sz="quarter" idx="4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44383-9CD3-4672-B96C-45D4A51C3A4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6" name="Rectangle 13"/>
          <p:cNvSpPr>
            <a:spLocks noGrp="1" noChangeArrowheads="1"/>
          </p:cNvSpPr>
          <p:nvPr>
            <p:ph type="dt" sz="half" idx="4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" name="Rectangle 14"/>
          <p:cNvSpPr>
            <a:spLocks noGrp="1" noChangeArrowheads="1"/>
          </p:cNvSpPr>
          <p:nvPr>
            <p:ph type="ftr" sz="quarter" idx="4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" name="Rectangle 15"/>
          <p:cNvSpPr>
            <a:spLocks noGrp="1" noChangeArrowheads="1"/>
          </p:cNvSpPr>
          <p:nvPr>
            <p:ph type="sldNum" sz="quarter" idx="4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C9AC9-80A3-481F-A9A5-5F0C8CCA77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9" name="Rectangle 13"/>
          <p:cNvSpPr>
            <a:spLocks noGrp="1" noChangeArrowheads="1"/>
          </p:cNvSpPr>
          <p:nvPr>
            <p:ph type="dt" sz="half" idx="4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" name="Rectangle 14"/>
          <p:cNvSpPr>
            <a:spLocks noGrp="1" noChangeArrowheads="1"/>
          </p:cNvSpPr>
          <p:nvPr>
            <p:ph type="ftr" sz="quarter" idx="4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" name="Rectangle 15"/>
          <p:cNvSpPr>
            <a:spLocks noGrp="1" noChangeArrowheads="1"/>
          </p:cNvSpPr>
          <p:nvPr>
            <p:ph type="sldNum" sz="quarter" idx="4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71C91-EBD8-4F1F-AAD3-42AB6C02C1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2" name="Rectangle 13"/>
          <p:cNvSpPr>
            <a:spLocks noGrp="1" noChangeArrowheads="1"/>
          </p:cNvSpPr>
          <p:nvPr>
            <p:ph type="dt" sz="half" idx="4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" name="Rectangle 14"/>
          <p:cNvSpPr>
            <a:spLocks noGrp="1" noChangeArrowheads="1"/>
          </p:cNvSpPr>
          <p:nvPr>
            <p:ph type="ftr" sz="quarter" idx="5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" name="Rectangle 15"/>
          <p:cNvSpPr>
            <a:spLocks noGrp="1" noChangeArrowheads="1"/>
          </p:cNvSpPr>
          <p:nvPr>
            <p:ph type="sldNum" sz="quarter" idx="5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CBE09-88A0-46D9-8DA6-5BE8DF10C4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5" name="Rectangle 13"/>
          <p:cNvSpPr>
            <a:spLocks noGrp="1" noChangeArrowheads="1"/>
          </p:cNvSpPr>
          <p:nvPr>
            <p:ph type="dt" sz="half" idx="5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" name="Rectangle 14"/>
          <p:cNvSpPr>
            <a:spLocks noGrp="1" noChangeArrowheads="1"/>
          </p:cNvSpPr>
          <p:nvPr>
            <p:ph type="ftr" sz="quarter" idx="5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15"/>
          <p:cNvSpPr>
            <a:spLocks noGrp="1" noChangeArrowheads="1"/>
          </p:cNvSpPr>
          <p:nvPr>
            <p:ph type="sldNum" sz="quarter" idx="5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11886-834E-46E8-928E-5CF5C7FD1C9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8" name="Rectangle 13"/>
          <p:cNvSpPr>
            <a:spLocks noGrp="1" noChangeArrowheads="1"/>
          </p:cNvSpPr>
          <p:nvPr>
            <p:ph type="dt" sz="half" idx="5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" name="Rectangle 14"/>
          <p:cNvSpPr>
            <a:spLocks noGrp="1" noChangeArrowheads="1"/>
          </p:cNvSpPr>
          <p:nvPr>
            <p:ph type="ftr" sz="quarter" idx="5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" name="Rectangle 15"/>
          <p:cNvSpPr>
            <a:spLocks noGrp="1" noChangeArrowheads="1"/>
          </p:cNvSpPr>
          <p:nvPr>
            <p:ph type="sldNum" sz="quarter" idx="5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D07A8-B72E-4D24-827E-CF7E4AEC55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1" name="Rectangle 13"/>
          <p:cNvSpPr>
            <a:spLocks noGrp="1" noChangeArrowheads="1"/>
          </p:cNvSpPr>
          <p:nvPr>
            <p:ph type="dt" sz="half" idx="5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" name="Rectangle 14"/>
          <p:cNvSpPr>
            <a:spLocks noGrp="1" noChangeArrowheads="1"/>
          </p:cNvSpPr>
          <p:nvPr>
            <p:ph type="ftr" sz="quarter" idx="5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" name="Rectangle 15"/>
          <p:cNvSpPr>
            <a:spLocks noGrp="1" noChangeArrowheads="1"/>
          </p:cNvSpPr>
          <p:nvPr>
            <p:ph type="sldNum" sz="quarter" idx="6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C1678-1EF5-46B3-A4C7-7673886A767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4" name="Rectangle 13"/>
          <p:cNvSpPr>
            <a:spLocks noGrp="1" noChangeArrowheads="1"/>
          </p:cNvSpPr>
          <p:nvPr>
            <p:ph type="dt" sz="half" idx="6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" name="Rectangle 14"/>
          <p:cNvSpPr>
            <a:spLocks noGrp="1" noChangeArrowheads="1"/>
          </p:cNvSpPr>
          <p:nvPr>
            <p:ph type="ftr" sz="quarter" idx="6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" name="Rectangle 15"/>
          <p:cNvSpPr>
            <a:spLocks noGrp="1" noChangeArrowheads="1"/>
          </p:cNvSpPr>
          <p:nvPr>
            <p:ph type="sldNum" sz="quarter" idx="6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C155A-F8D2-4FCA-B020-AF08D388E8E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7" name="Rectangle 13"/>
          <p:cNvSpPr>
            <a:spLocks noGrp="1" noChangeArrowheads="1"/>
          </p:cNvSpPr>
          <p:nvPr>
            <p:ph type="dt" sz="half" idx="6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8" name="Rectangle 14"/>
          <p:cNvSpPr>
            <a:spLocks noGrp="1" noChangeArrowheads="1"/>
          </p:cNvSpPr>
          <p:nvPr>
            <p:ph type="ftr" sz="quarter" idx="6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9" name="Rectangle 15"/>
          <p:cNvSpPr>
            <a:spLocks noGrp="1" noChangeArrowheads="1"/>
          </p:cNvSpPr>
          <p:nvPr>
            <p:ph type="sldNum" sz="quarter" idx="6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473DD-14C3-439D-BD91-678D441B207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0" name="Rectangle 13"/>
          <p:cNvSpPr>
            <a:spLocks noGrp="1" noChangeArrowheads="1"/>
          </p:cNvSpPr>
          <p:nvPr>
            <p:ph type="dt" sz="half" idx="6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" name="Rectangle 14"/>
          <p:cNvSpPr>
            <a:spLocks noGrp="1" noChangeArrowheads="1"/>
          </p:cNvSpPr>
          <p:nvPr>
            <p:ph type="ftr" sz="quarter" idx="6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2" name="Rectangle 15"/>
          <p:cNvSpPr>
            <a:spLocks noGrp="1" noChangeArrowheads="1"/>
          </p:cNvSpPr>
          <p:nvPr>
            <p:ph type="sldNum" sz="quarter" idx="6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F3A89-2475-453F-B41E-EC063C82669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3" name="Rectangle 13"/>
          <p:cNvSpPr>
            <a:spLocks noGrp="1" noChangeArrowheads="1"/>
          </p:cNvSpPr>
          <p:nvPr>
            <p:ph type="dt" sz="half" idx="7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" name="Rectangle 14"/>
          <p:cNvSpPr>
            <a:spLocks noGrp="1" noChangeArrowheads="1"/>
          </p:cNvSpPr>
          <p:nvPr>
            <p:ph type="ftr" sz="quarter" idx="7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" name="Rectangle 15"/>
          <p:cNvSpPr>
            <a:spLocks noGrp="1" noChangeArrowheads="1"/>
          </p:cNvSpPr>
          <p:nvPr>
            <p:ph type="sldNum" sz="quarter" idx="7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EADA9-AFBB-42C7-914B-983E6D3EB2A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6" name="Rectangle 13"/>
          <p:cNvSpPr>
            <a:spLocks noGrp="1" noChangeArrowheads="1"/>
          </p:cNvSpPr>
          <p:nvPr>
            <p:ph type="dt" sz="half" idx="7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7" name="Rectangle 14"/>
          <p:cNvSpPr>
            <a:spLocks noGrp="1" noChangeArrowheads="1"/>
          </p:cNvSpPr>
          <p:nvPr>
            <p:ph type="ftr" sz="quarter" idx="7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8" name="Rectangle 15"/>
          <p:cNvSpPr>
            <a:spLocks noGrp="1" noChangeArrowheads="1"/>
          </p:cNvSpPr>
          <p:nvPr>
            <p:ph type="sldNum" sz="quarter" idx="7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90A56-A6D1-459E-AD12-83507346627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9" name="Rectangle 13"/>
          <p:cNvSpPr>
            <a:spLocks noGrp="1" noChangeArrowheads="1"/>
          </p:cNvSpPr>
          <p:nvPr>
            <p:ph type="dt" sz="half" idx="7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14"/>
          <p:cNvSpPr>
            <a:spLocks noGrp="1" noChangeArrowheads="1"/>
          </p:cNvSpPr>
          <p:nvPr>
            <p:ph type="ftr" sz="quarter" idx="7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" name="Rectangle 15"/>
          <p:cNvSpPr>
            <a:spLocks noGrp="1" noChangeArrowheads="1"/>
          </p:cNvSpPr>
          <p:nvPr>
            <p:ph type="sldNum" sz="quarter" idx="7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C54CA-CEDA-4AAE-9A10-AFECBA1DFB4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2" name="Rectangle 13"/>
          <p:cNvSpPr>
            <a:spLocks noGrp="1" noChangeArrowheads="1"/>
          </p:cNvSpPr>
          <p:nvPr>
            <p:ph type="dt" sz="half" idx="7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3" name="Rectangle 14"/>
          <p:cNvSpPr>
            <a:spLocks noGrp="1" noChangeArrowheads="1"/>
          </p:cNvSpPr>
          <p:nvPr>
            <p:ph type="ftr" sz="quarter" idx="8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" name="Rectangle 15"/>
          <p:cNvSpPr>
            <a:spLocks noGrp="1" noChangeArrowheads="1"/>
          </p:cNvSpPr>
          <p:nvPr>
            <p:ph type="sldNum" sz="quarter" idx="8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E271B-464A-4D5F-A5C5-42C158FDB13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5" name="Rectangle 13"/>
          <p:cNvSpPr>
            <a:spLocks noGrp="1" noChangeArrowheads="1"/>
          </p:cNvSpPr>
          <p:nvPr>
            <p:ph type="dt" sz="half" idx="8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6" name="Rectangle 14"/>
          <p:cNvSpPr>
            <a:spLocks noGrp="1" noChangeArrowheads="1"/>
          </p:cNvSpPr>
          <p:nvPr>
            <p:ph type="ftr" sz="quarter" idx="8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7" name="Rectangle 15"/>
          <p:cNvSpPr>
            <a:spLocks noGrp="1" noChangeArrowheads="1"/>
          </p:cNvSpPr>
          <p:nvPr>
            <p:ph type="sldNum" sz="quarter" idx="8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715F2-2453-434F-9885-C1CA391200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8" name="Rectangle 13"/>
          <p:cNvSpPr>
            <a:spLocks noGrp="1" noChangeArrowheads="1"/>
          </p:cNvSpPr>
          <p:nvPr>
            <p:ph type="dt" sz="half" idx="8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" name="Rectangle 14"/>
          <p:cNvSpPr>
            <a:spLocks noGrp="1" noChangeArrowheads="1"/>
          </p:cNvSpPr>
          <p:nvPr>
            <p:ph type="ftr" sz="quarter" idx="8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0" name="Rectangle 15"/>
          <p:cNvSpPr>
            <a:spLocks noGrp="1" noChangeArrowheads="1"/>
          </p:cNvSpPr>
          <p:nvPr>
            <p:ph type="sldNum" sz="quarter" idx="8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8F22C-8967-4C1E-B76A-C32655428A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1" name="Rectangle 13"/>
          <p:cNvSpPr>
            <a:spLocks noGrp="1" noChangeArrowheads="1"/>
          </p:cNvSpPr>
          <p:nvPr>
            <p:ph type="dt" sz="half" idx="8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" name="Rectangle 14"/>
          <p:cNvSpPr>
            <a:spLocks noGrp="1" noChangeArrowheads="1"/>
          </p:cNvSpPr>
          <p:nvPr>
            <p:ph type="ftr" sz="quarter" idx="8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3" name="Rectangle 15"/>
          <p:cNvSpPr>
            <a:spLocks noGrp="1" noChangeArrowheads="1"/>
          </p:cNvSpPr>
          <p:nvPr>
            <p:ph type="sldNum" sz="quarter" idx="9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501EE-3026-402D-B892-12CD9664828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4" name="Rectangle 13"/>
          <p:cNvSpPr>
            <a:spLocks noGrp="1" noChangeArrowheads="1"/>
          </p:cNvSpPr>
          <p:nvPr>
            <p:ph type="dt" sz="half" idx="9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5" name="Rectangle 14"/>
          <p:cNvSpPr>
            <a:spLocks noGrp="1" noChangeArrowheads="1"/>
          </p:cNvSpPr>
          <p:nvPr>
            <p:ph type="ftr" sz="quarter" idx="9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6" name="Rectangle 15"/>
          <p:cNvSpPr>
            <a:spLocks noGrp="1" noChangeArrowheads="1"/>
          </p:cNvSpPr>
          <p:nvPr>
            <p:ph type="sldNum" sz="quarter" idx="9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5EBE8-1532-404A-8BC1-EAF672F43B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7" name="Rectangle 13"/>
          <p:cNvSpPr>
            <a:spLocks noGrp="1" noChangeArrowheads="1"/>
          </p:cNvSpPr>
          <p:nvPr>
            <p:ph type="dt" sz="half" idx="9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8" name="Rectangle 14"/>
          <p:cNvSpPr>
            <a:spLocks noGrp="1" noChangeArrowheads="1"/>
          </p:cNvSpPr>
          <p:nvPr>
            <p:ph type="ftr" sz="quarter" idx="9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" name="Rectangle 15"/>
          <p:cNvSpPr>
            <a:spLocks noGrp="1" noChangeArrowheads="1"/>
          </p:cNvSpPr>
          <p:nvPr>
            <p:ph type="sldNum" sz="quarter" idx="9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0A3F5-B88F-4BCE-8F4C-504EA84E31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0" name="Rectangle 13"/>
          <p:cNvSpPr>
            <a:spLocks noGrp="1" noChangeArrowheads="1"/>
          </p:cNvSpPr>
          <p:nvPr>
            <p:ph type="dt" sz="half" idx="9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1" name="Rectangle 14"/>
          <p:cNvSpPr>
            <a:spLocks noGrp="1" noChangeArrowheads="1"/>
          </p:cNvSpPr>
          <p:nvPr>
            <p:ph type="ftr" sz="quarter" idx="9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" name="Rectangle 15"/>
          <p:cNvSpPr>
            <a:spLocks noGrp="1" noChangeArrowheads="1"/>
          </p:cNvSpPr>
          <p:nvPr>
            <p:ph type="sldNum" sz="quarter" idx="9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18C67-8BE9-4E63-9C85-9DF257E5E5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3" name="Rectangle 13"/>
          <p:cNvSpPr>
            <a:spLocks noGrp="1" noChangeArrowheads="1"/>
          </p:cNvSpPr>
          <p:nvPr>
            <p:ph type="dt" sz="half" idx="10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4" name="Rectangle 14"/>
          <p:cNvSpPr>
            <a:spLocks noGrp="1" noChangeArrowheads="1"/>
          </p:cNvSpPr>
          <p:nvPr>
            <p:ph type="ftr" sz="quarter" idx="10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" name="Rectangle 15"/>
          <p:cNvSpPr>
            <a:spLocks noGrp="1" noChangeArrowheads="1"/>
          </p:cNvSpPr>
          <p:nvPr>
            <p:ph type="sldNum" sz="quarter" idx="10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30F1D-2696-45FE-AAF9-B816EA3317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6" name="Rectangle 13"/>
          <p:cNvSpPr>
            <a:spLocks noGrp="1" noChangeArrowheads="1"/>
          </p:cNvSpPr>
          <p:nvPr>
            <p:ph type="dt" sz="half" idx="10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7" name="Rectangle 14"/>
          <p:cNvSpPr>
            <a:spLocks noGrp="1" noChangeArrowheads="1"/>
          </p:cNvSpPr>
          <p:nvPr>
            <p:ph type="ftr" sz="quarter" idx="10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8" name="Rectangle 15"/>
          <p:cNvSpPr>
            <a:spLocks noGrp="1" noChangeArrowheads="1"/>
          </p:cNvSpPr>
          <p:nvPr>
            <p:ph type="sldNum" sz="quarter" idx="10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3874C-E2CE-4E15-9AB5-57F9B46CEB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9" name="Rectangle 13"/>
          <p:cNvSpPr>
            <a:spLocks noGrp="1" noChangeArrowheads="1"/>
          </p:cNvSpPr>
          <p:nvPr>
            <p:ph type="dt" sz="half" idx="10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0" name="Rectangle 14"/>
          <p:cNvSpPr>
            <a:spLocks noGrp="1" noChangeArrowheads="1"/>
          </p:cNvSpPr>
          <p:nvPr>
            <p:ph type="ftr" sz="quarter" idx="10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1" name="Rectangle 15"/>
          <p:cNvSpPr>
            <a:spLocks noGrp="1" noChangeArrowheads="1"/>
          </p:cNvSpPr>
          <p:nvPr>
            <p:ph type="sldNum" sz="quarter" idx="10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3D65F-9FD7-414B-80DF-2EF1F3A8B60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2" name="Rectangle 13"/>
          <p:cNvSpPr>
            <a:spLocks noGrp="1" noChangeArrowheads="1"/>
          </p:cNvSpPr>
          <p:nvPr>
            <p:ph type="dt" sz="half" idx="10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" name="Rectangle 14"/>
          <p:cNvSpPr>
            <a:spLocks noGrp="1" noChangeArrowheads="1"/>
          </p:cNvSpPr>
          <p:nvPr>
            <p:ph type="ftr" sz="quarter" idx="1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4" name="Rectangle 15"/>
          <p:cNvSpPr>
            <a:spLocks noGrp="1" noChangeArrowheads="1"/>
          </p:cNvSpPr>
          <p:nvPr>
            <p:ph type="sldNum" sz="quarter" idx="1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7699B-812A-4E6F-BF44-EDD9EC17A5C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5" name="Rectangle 13"/>
          <p:cNvSpPr>
            <a:spLocks noGrp="1" noChangeArrowheads="1"/>
          </p:cNvSpPr>
          <p:nvPr>
            <p:ph type="dt" sz="half" idx="1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6" name="Rectangle 14"/>
          <p:cNvSpPr>
            <a:spLocks noGrp="1" noChangeArrowheads="1"/>
          </p:cNvSpPr>
          <p:nvPr>
            <p:ph type="ftr" sz="quarter" idx="1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7" name="Rectangle 15"/>
          <p:cNvSpPr>
            <a:spLocks noGrp="1" noChangeArrowheads="1"/>
          </p:cNvSpPr>
          <p:nvPr>
            <p:ph type="sldNum" sz="quarter" idx="1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22218-7189-4B97-8BB6-4A477F69781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8" name="Rectangle 13"/>
          <p:cNvSpPr>
            <a:spLocks noGrp="1" noChangeArrowheads="1"/>
          </p:cNvSpPr>
          <p:nvPr>
            <p:ph type="dt" sz="half" idx="1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" name="Rectangle 14"/>
          <p:cNvSpPr>
            <a:spLocks noGrp="1" noChangeArrowheads="1"/>
          </p:cNvSpPr>
          <p:nvPr>
            <p:ph type="ftr" sz="quarter" idx="1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0" name="Rectangle 15"/>
          <p:cNvSpPr>
            <a:spLocks noGrp="1" noChangeArrowheads="1"/>
          </p:cNvSpPr>
          <p:nvPr>
            <p:ph type="sldNum" sz="quarter" idx="1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E663C-DDF7-4C0E-BA34-26C28835411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1" name="Rectangle 13"/>
          <p:cNvSpPr>
            <a:spLocks noGrp="1" noChangeArrowheads="1"/>
          </p:cNvSpPr>
          <p:nvPr>
            <p:ph type="dt" sz="half" idx="1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" name="Rectangle 14"/>
          <p:cNvSpPr>
            <a:spLocks noGrp="1" noChangeArrowheads="1"/>
          </p:cNvSpPr>
          <p:nvPr>
            <p:ph type="ftr" sz="quarter" idx="1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3" name="Rectangle 15"/>
          <p:cNvSpPr>
            <a:spLocks noGrp="1" noChangeArrowheads="1"/>
          </p:cNvSpPr>
          <p:nvPr>
            <p:ph type="sldNum" sz="quarter" idx="1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3CB0E-0AAD-451C-A4BD-74C9125CF5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4" name="Rectangle 13"/>
          <p:cNvSpPr>
            <a:spLocks noGrp="1" noChangeArrowheads="1"/>
          </p:cNvSpPr>
          <p:nvPr>
            <p:ph type="dt" sz="half" idx="1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5" name="Rectangle 14"/>
          <p:cNvSpPr>
            <a:spLocks noGrp="1" noChangeArrowheads="1"/>
          </p:cNvSpPr>
          <p:nvPr>
            <p:ph type="ftr" sz="quarter" idx="1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6" name="Rectangle 15"/>
          <p:cNvSpPr>
            <a:spLocks noGrp="1" noChangeArrowheads="1"/>
          </p:cNvSpPr>
          <p:nvPr>
            <p:ph type="sldNum" sz="quarter" idx="12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2880B-8C3C-477B-90D3-C8C8F8BE04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7" name="Rectangle 13"/>
          <p:cNvSpPr>
            <a:spLocks noGrp="1" noChangeArrowheads="1"/>
          </p:cNvSpPr>
          <p:nvPr>
            <p:ph type="dt" sz="half" idx="12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8" name="Rectangle 14"/>
          <p:cNvSpPr>
            <a:spLocks noGrp="1" noChangeArrowheads="1"/>
          </p:cNvSpPr>
          <p:nvPr>
            <p:ph type="ftr" sz="quarter" idx="12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9" name="Rectangle 15"/>
          <p:cNvSpPr>
            <a:spLocks noGrp="1" noChangeArrowheads="1"/>
          </p:cNvSpPr>
          <p:nvPr>
            <p:ph type="sldNum" sz="quarter" idx="12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5FCD6-9C63-4502-BE7E-B020E34EE6C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0" name="Rectangle 13"/>
          <p:cNvSpPr>
            <a:spLocks noGrp="1" noChangeArrowheads="1"/>
          </p:cNvSpPr>
          <p:nvPr>
            <p:ph type="dt" sz="half" idx="12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1" name="Rectangle 14"/>
          <p:cNvSpPr>
            <a:spLocks noGrp="1" noChangeArrowheads="1"/>
          </p:cNvSpPr>
          <p:nvPr>
            <p:ph type="ftr" sz="quarter" idx="12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" name="Rectangle 15"/>
          <p:cNvSpPr>
            <a:spLocks noGrp="1" noChangeArrowheads="1"/>
          </p:cNvSpPr>
          <p:nvPr>
            <p:ph type="sldNum" sz="quarter" idx="12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165FF-B91F-40FD-8AC9-9C51913D75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3" name="Rectangle 13"/>
          <p:cNvSpPr>
            <a:spLocks noGrp="1" noChangeArrowheads="1"/>
          </p:cNvSpPr>
          <p:nvPr>
            <p:ph type="dt" sz="half" idx="13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4" name="Rectangle 14"/>
          <p:cNvSpPr>
            <a:spLocks noGrp="1" noChangeArrowheads="1"/>
          </p:cNvSpPr>
          <p:nvPr>
            <p:ph type="ftr" sz="quarter" idx="13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5" name="Rectangle 15"/>
          <p:cNvSpPr>
            <a:spLocks noGrp="1" noChangeArrowheads="1"/>
          </p:cNvSpPr>
          <p:nvPr>
            <p:ph type="sldNum" sz="quarter" idx="13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5E509-E99A-474E-81DE-CA2956F704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6" name="Rectangle 13"/>
          <p:cNvSpPr>
            <a:spLocks noGrp="1" noChangeArrowheads="1"/>
          </p:cNvSpPr>
          <p:nvPr>
            <p:ph type="dt" sz="half" idx="13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7" name="Rectangle 14"/>
          <p:cNvSpPr>
            <a:spLocks noGrp="1" noChangeArrowheads="1"/>
          </p:cNvSpPr>
          <p:nvPr>
            <p:ph type="ftr" sz="quarter" idx="13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8" name="Rectangle 15"/>
          <p:cNvSpPr>
            <a:spLocks noGrp="1" noChangeArrowheads="1"/>
          </p:cNvSpPr>
          <p:nvPr>
            <p:ph type="sldNum" sz="quarter" idx="13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6DE8B-5AF0-48F4-92D3-EDCE80756B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9" name="Rectangle 13"/>
          <p:cNvSpPr>
            <a:spLocks noGrp="1" noChangeArrowheads="1"/>
          </p:cNvSpPr>
          <p:nvPr>
            <p:ph type="dt" sz="half" idx="13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0" name="Rectangle 14"/>
          <p:cNvSpPr>
            <a:spLocks noGrp="1" noChangeArrowheads="1"/>
          </p:cNvSpPr>
          <p:nvPr>
            <p:ph type="ftr" sz="quarter" idx="13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" name="Rectangle 15"/>
          <p:cNvSpPr>
            <a:spLocks noGrp="1" noChangeArrowheads="1"/>
          </p:cNvSpPr>
          <p:nvPr>
            <p:ph type="sldNum" sz="quarter" idx="13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0C729-C97E-4F4B-97A3-8E7FCD1F6E4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2" name="Rectangle 13"/>
          <p:cNvSpPr>
            <a:spLocks noGrp="1" noChangeArrowheads="1"/>
          </p:cNvSpPr>
          <p:nvPr>
            <p:ph type="dt" sz="half" idx="13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" name="Rectangle 14"/>
          <p:cNvSpPr>
            <a:spLocks noGrp="1" noChangeArrowheads="1"/>
          </p:cNvSpPr>
          <p:nvPr>
            <p:ph type="ftr" sz="quarter" idx="14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4" name="Rectangle 15"/>
          <p:cNvSpPr>
            <a:spLocks noGrp="1" noChangeArrowheads="1"/>
          </p:cNvSpPr>
          <p:nvPr>
            <p:ph type="sldNum" sz="quarter" idx="14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0C0A4-C398-406D-8F27-92D06119781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5" name="Rectangle 13"/>
          <p:cNvSpPr>
            <a:spLocks noGrp="1" noChangeArrowheads="1"/>
          </p:cNvSpPr>
          <p:nvPr>
            <p:ph type="dt" sz="half" idx="14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6" name="Rectangle 14"/>
          <p:cNvSpPr>
            <a:spLocks noGrp="1" noChangeArrowheads="1"/>
          </p:cNvSpPr>
          <p:nvPr>
            <p:ph type="ftr" sz="quarter" idx="14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7" name="Rectangle 15"/>
          <p:cNvSpPr>
            <a:spLocks noGrp="1" noChangeArrowheads="1"/>
          </p:cNvSpPr>
          <p:nvPr>
            <p:ph type="sldNum" sz="quarter" idx="14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42A57-46A2-4EFB-A918-04E61A729A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8" name="Rectangle 13"/>
          <p:cNvSpPr>
            <a:spLocks noGrp="1" noChangeArrowheads="1"/>
          </p:cNvSpPr>
          <p:nvPr>
            <p:ph type="dt" sz="half" idx="14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9" name="Rectangle 14"/>
          <p:cNvSpPr>
            <a:spLocks noGrp="1" noChangeArrowheads="1"/>
          </p:cNvSpPr>
          <p:nvPr>
            <p:ph type="ftr" sz="quarter" idx="14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0" name="Rectangle 15"/>
          <p:cNvSpPr>
            <a:spLocks noGrp="1" noChangeArrowheads="1"/>
          </p:cNvSpPr>
          <p:nvPr>
            <p:ph type="sldNum" sz="quarter" idx="14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B5D87-CE6E-492A-9783-46ECD07B944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1" name="Rectangle 13"/>
          <p:cNvSpPr>
            <a:spLocks noGrp="1" noChangeArrowheads="1"/>
          </p:cNvSpPr>
          <p:nvPr>
            <p:ph type="dt" sz="half" idx="14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2" name="Rectangle 14"/>
          <p:cNvSpPr>
            <a:spLocks noGrp="1" noChangeArrowheads="1"/>
          </p:cNvSpPr>
          <p:nvPr>
            <p:ph type="ftr" sz="quarter" idx="14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" name="Rectangle 15"/>
          <p:cNvSpPr>
            <a:spLocks noGrp="1" noChangeArrowheads="1"/>
          </p:cNvSpPr>
          <p:nvPr>
            <p:ph type="sldNum" sz="quarter" idx="15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F9B42-023B-469D-A9B0-38AC7B3B59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4" name="Rectangle 13"/>
          <p:cNvSpPr>
            <a:spLocks noGrp="1" noChangeArrowheads="1"/>
          </p:cNvSpPr>
          <p:nvPr>
            <p:ph type="dt" sz="half" idx="15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5" name="Rectangle 14"/>
          <p:cNvSpPr>
            <a:spLocks noGrp="1" noChangeArrowheads="1"/>
          </p:cNvSpPr>
          <p:nvPr>
            <p:ph type="ftr" sz="quarter" idx="15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6" name="Rectangle 15"/>
          <p:cNvSpPr>
            <a:spLocks noGrp="1" noChangeArrowheads="1"/>
          </p:cNvSpPr>
          <p:nvPr>
            <p:ph type="sldNum" sz="quarter" idx="15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05A36-FD84-4BE9-A582-695BAB99A5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7" name="Rectangle 13"/>
          <p:cNvSpPr>
            <a:spLocks noGrp="1" noChangeArrowheads="1"/>
          </p:cNvSpPr>
          <p:nvPr>
            <p:ph type="dt" sz="half" idx="15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8" name="Rectangle 14"/>
          <p:cNvSpPr>
            <a:spLocks noGrp="1" noChangeArrowheads="1"/>
          </p:cNvSpPr>
          <p:nvPr>
            <p:ph type="ftr" sz="quarter" idx="15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9" name="Rectangle 15"/>
          <p:cNvSpPr>
            <a:spLocks noGrp="1" noChangeArrowheads="1"/>
          </p:cNvSpPr>
          <p:nvPr>
            <p:ph type="sldNum" sz="quarter" idx="15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D5A03-DEA5-474A-A08F-1C30BB3AEAB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0" name="Rectangle 13"/>
          <p:cNvSpPr>
            <a:spLocks noGrp="1" noChangeArrowheads="1"/>
          </p:cNvSpPr>
          <p:nvPr>
            <p:ph type="dt" sz="half" idx="15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" name="Rectangle 14"/>
          <p:cNvSpPr>
            <a:spLocks noGrp="1" noChangeArrowheads="1"/>
          </p:cNvSpPr>
          <p:nvPr>
            <p:ph type="ftr" sz="quarter" idx="15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2" name="Rectangle 15"/>
          <p:cNvSpPr>
            <a:spLocks noGrp="1" noChangeArrowheads="1"/>
          </p:cNvSpPr>
          <p:nvPr>
            <p:ph type="sldNum" sz="quarter" idx="15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5CCC3-06E5-420B-A3BE-E3A206099F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3" name="Rectangle 13"/>
          <p:cNvSpPr>
            <a:spLocks noGrp="1" noChangeArrowheads="1"/>
          </p:cNvSpPr>
          <p:nvPr>
            <p:ph type="dt" sz="half" idx="16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4" name="Rectangle 14"/>
          <p:cNvSpPr>
            <a:spLocks noGrp="1" noChangeArrowheads="1"/>
          </p:cNvSpPr>
          <p:nvPr>
            <p:ph type="ftr" sz="quarter" idx="16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5" name="Rectangle 15"/>
          <p:cNvSpPr>
            <a:spLocks noGrp="1" noChangeArrowheads="1"/>
          </p:cNvSpPr>
          <p:nvPr>
            <p:ph type="sldNum" sz="quarter" idx="16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6FA05-AF6E-4B1B-BE7A-AD76EC2002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6" name="Rectangle 13"/>
          <p:cNvSpPr>
            <a:spLocks noGrp="1" noChangeArrowheads="1"/>
          </p:cNvSpPr>
          <p:nvPr>
            <p:ph type="dt" sz="half" idx="16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7" name="Rectangle 14"/>
          <p:cNvSpPr>
            <a:spLocks noGrp="1" noChangeArrowheads="1"/>
          </p:cNvSpPr>
          <p:nvPr>
            <p:ph type="ftr" sz="quarter" idx="16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8" name="Rectangle 15"/>
          <p:cNvSpPr>
            <a:spLocks noGrp="1" noChangeArrowheads="1"/>
          </p:cNvSpPr>
          <p:nvPr>
            <p:ph type="sldNum" sz="quarter" idx="16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82A21-C446-49BD-BC0B-45786C25DC0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9" name="Rectangle 13"/>
          <p:cNvSpPr>
            <a:spLocks noGrp="1" noChangeArrowheads="1"/>
          </p:cNvSpPr>
          <p:nvPr>
            <p:ph type="dt" sz="half" idx="16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0" name="Rectangle 14"/>
          <p:cNvSpPr>
            <a:spLocks noGrp="1" noChangeArrowheads="1"/>
          </p:cNvSpPr>
          <p:nvPr>
            <p:ph type="ftr" sz="quarter" idx="16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1" name="Rectangle 15"/>
          <p:cNvSpPr>
            <a:spLocks noGrp="1" noChangeArrowheads="1"/>
          </p:cNvSpPr>
          <p:nvPr>
            <p:ph type="sldNum" sz="quarter" idx="16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1311C-39C4-4B24-9DDB-162EB944AC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2" name="Rectangle 13"/>
          <p:cNvSpPr>
            <a:spLocks noGrp="1" noChangeArrowheads="1"/>
          </p:cNvSpPr>
          <p:nvPr>
            <p:ph type="dt" sz="half" idx="16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" name="Rectangle 14"/>
          <p:cNvSpPr>
            <a:spLocks noGrp="1" noChangeArrowheads="1"/>
          </p:cNvSpPr>
          <p:nvPr>
            <p:ph type="ftr" sz="quarter" idx="17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4" name="Rectangle 15"/>
          <p:cNvSpPr>
            <a:spLocks noGrp="1" noChangeArrowheads="1"/>
          </p:cNvSpPr>
          <p:nvPr>
            <p:ph type="sldNum" sz="quarter" idx="17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227FD-1785-4C6B-B475-60BAFBAEA9F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5" name="Rectangle 13"/>
          <p:cNvSpPr>
            <a:spLocks noGrp="1" noChangeArrowheads="1"/>
          </p:cNvSpPr>
          <p:nvPr>
            <p:ph type="dt" sz="half" idx="17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6" name="Rectangle 14"/>
          <p:cNvSpPr>
            <a:spLocks noGrp="1" noChangeArrowheads="1"/>
          </p:cNvSpPr>
          <p:nvPr>
            <p:ph type="ftr" sz="quarter" idx="17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7" name="Rectangle 15"/>
          <p:cNvSpPr>
            <a:spLocks noGrp="1" noChangeArrowheads="1"/>
          </p:cNvSpPr>
          <p:nvPr>
            <p:ph type="sldNum" sz="quarter" idx="17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2A1CB-248D-405C-862B-35617E3DA2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8" name="Rectangle 13"/>
          <p:cNvSpPr>
            <a:spLocks noGrp="1" noChangeArrowheads="1"/>
          </p:cNvSpPr>
          <p:nvPr>
            <p:ph type="dt" sz="half" idx="17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9" name="Rectangle 14"/>
          <p:cNvSpPr>
            <a:spLocks noGrp="1" noChangeArrowheads="1"/>
          </p:cNvSpPr>
          <p:nvPr>
            <p:ph type="ftr" sz="quarter" idx="17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0" name="Rectangle 15"/>
          <p:cNvSpPr>
            <a:spLocks noGrp="1" noChangeArrowheads="1"/>
          </p:cNvSpPr>
          <p:nvPr>
            <p:ph type="sldNum" sz="quarter" idx="17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338E4-A7FF-4C00-A51E-4C6E1198AA7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1" name="Rectangle 13"/>
          <p:cNvSpPr>
            <a:spLocks noGrp="1" noChangeArrowheads="1"/>
          </p:cNvSpPr>
          <p:nvPr>
            <p:ph type="dt" sz="half" idx="17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2" name="Rectangle 14"/>
          <p:cNvSpPr>
            <a:spLocks noGrp="1" noChangeArrowheads="1"/>
          </p:cNvSpPr>
          <p:nvPr>
            <p:ph type="ftr" sz="quarter" idx="17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3" name="Rectangle 15"/>
          <p:cNvSpPr>
            <a:spLocks noGrp="1" noChangeArrowheads="1"/>
          </p:cNvSpPr>
          <p:nvPr>
            <p:ph type="sldNum" sz="quarter" idx="18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B7503-4A64-4D0E-9B45-EF21A50DB22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4" name="Rectangle 13"/>
          <p:cNvSpPr>
            <a:spLocks noGrp="1" noChangeArrowheads="1"/>
          </p:cNvSpPr>
          <p:nvPr>
            <p:ph type="dt" sz="half" idx="18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" name="Rectangle 14"/>
          <p:cNvSpPr>
            <a:spLocks noGrp="1" noChangeArrowheads="1"/>
          </p:cNvSpPr>
          <p:nvPr>
            <p:ph type="ftr" sz="quarter" idx="18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6" name="Rectangle 15"/>
          <p:cNvSpPr>
            <a:spLocks noGrp="1" noChangeArrowheads="1"/>
          </p:cNvSpPr>
          <p:nvPr>
            <p:ph type="sldNum" sz="quarter" idx="18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8265C-67A1-45A1-A925-DB728B48D48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7" name="Rectangle 13"/>
          <p:cNvSpPr>
            <a:spLocks noGrp="1" noChangeArrowheads="1"/>
          </p:cNvSpPr>
          <p:nvPr>
            <p:ph type="dt" sz="half" idx="18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8" name="Rectangle 14"/>
          <p:cNvSpPr>
            <a:spLocks noGrp="1" noChangeArrowheads="1"/>
          </p:cNvSpPr>
          <p:nvPr>
            <p:ph type="ftr" sz="quarter" idx="18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9" name="Rectangle 15"/>
          <p:cNvSpPr>
            <a:spLocks noGrp="1" noChangeArrowheads="1"/>
          </p:cNvSpPr>
          <p:nvPr>
            <p:ph type="sldNum" sz="quarter" idx="18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9A93B-09B0-4CEC-BF13-66A8468CC2C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0" name="Rectangle 13"/>
          <p:cNvSpPr>
            <a:spLocks noGrp="1" noChangeArrowheads="1"/>
          </p:cNvSpPr>
          <p:nvPr>
            <p:ph type="dt" sz="half" idx="18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1" name="Rectangle 14"/>
          <p:cNvSpPr>
            <a:spLocks noGrp="1" noChangeArrowheads="1"/>
          </p:cNvSpPr>
          <p:nvPr>
            <p:ph type="ftr" sz="quarter" idx="18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2" name="Rectangle 15"/>
          <p:cNvSpPr>
            <a:spLocks noGrp="1" noChangeArrowheads="1"/>
          </p:cNvSpPr>
          <p:nvPr>
            <p:ph type="sldNum" sz="quarter" idx="18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EEC6F-A9FD-42EA-8511-47DA634B19D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3" name="Rectangle 13"/>
          <p:cNvSpPr>
            <a:spLocks noGrp="1" noChangeArrowheads="1"/>
          </p:cNvSpPr>
          <p:nvPr>
            <p:ph type="dt" sz="half" idx="19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" name="Rectangle 14"/>
          <p:cNvSpPr>
            <a:spLocks noGrp="1" noChangeArrowheads="1"/>
          </p:cNvSpPr>
          <p:nvPr>
            <p:ph type="ftr" sz="quarter" idx="19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5" name="Rectangle 15"/>
          <p:cNvSpPr>
            <a:spLocks noGrp="1" noChangeArrowheads="1"/>
          </p:cNvSpPr>
          <p:nvPr>
            <p:ph type="sldNum" sz="quarter" idx="19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7D1A7-4412-4393-B652-4DE047CD83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6" name="Rectangle 13"/>
          <p:cNvSpPr>
            <a:spLocks noGrp="1" noChangeArrowheads="1"/>
          </p:cNvSpPr>
          <p:nvPr>
            <p:ph type="dt" sz="half" idx="19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7" name="Rectangle 14"/>
          <p:cNvSpPr>
            <a:spLocks noGrp="1" noChangeArrowheads="1"/>
          </p:cNvSpPr>
          <p:nvPr>
            <p:ph type="ftr" sz="quarter" idx="19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8" name="Rectangle 15"/>
          <p:cNvSpPr>
            <a:spLocks noGrp="1" noChangeArrowheads="1"/>
          </p:cNvSpPr>
          <p:nvPr>
            <p:ph type="sldNum" sz="quarter" idx="19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0B3B9-4A05-4A08-BFB2-76F79D63ED4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9" name="Rectangle 13"/>
          <p:cNvSpPr>
            <a:spLocks noGrp="1" noChangeArrowheads="1"/>
          </p:cNvSpPr>
          <p:nvPr>
            <p:ph type="dt" sz="half" idx="19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0" name="Rectangle 14"/>
          <p:cNvSpPr>
            <a:spLocks noGrp="1" noChangeArrowheads="1"/>
          </p:cNvSpPr>
          <p:nvPr>
            <p:ph type="ftr" sz="quarter" idx="19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1" name="Rectangle 15"/>
          <p:cNvSpPr>
            <a:spLocks noGrp="1" noChangeArrowheads="1"/>
          </p:cNvSpPr>
          <p:nvPr>
            <p:ph type="sldNum" sz="quarter" idx="19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AF7BC-DB4A-49B4-8F65-C0E04DC377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2" name="Rectangle 13"/>
          <p:cNvSpPr>
            <a:spLocks noGrp="1" noChangeArrowheads="1"/>
          </p:cNvSpPr>
          <p:nvPr>
            <p:ph type="dt" sz="half" idx="19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3" name="Rectangle 14"/>
          <p:cNvSpPr>
            <a:spLocks noGrp="1" noChangeArrowheads="1"/>
          </p:cNvSpPr>
          <p:nvPr>
            <p:ph type="ftr" sz="quarter" idx="20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" name="Rectangle 15"/>
          <p:cNvSpPr>
            <a:spLocks noGrp="1" noChangeArrowheads="1"/>
          </p:cNvSpPr>
          <p:nvPr>
            <p:ph type="sldNum" sz="quarter" idx="20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23F44-38FC-4753-ADDB-A994444FAED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5" name="Rectangle 13"/>
          <p:cNvSpPr>
            <a:spLocks noGrp="1" noChangeArrowheads="1"/>
          </p:cNvSpPr>
          <p:nvPr>
            <p:ph type="dt" sz="half" idx="20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6" name="Rectangle 14"/>
          <p:cNvSpPr>
            <a:spLocks noGrp="1" noChangeArrowheads="1"/>
          </p:cNvSpPr>
          <p:nvPr>
            <p:ph type="ftr" sz="quarter" idx="20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7" name="Rectangle 15"/>
          <p:cNvSpPr>
            <a:spLocks noGrp="1" noChangeArrowheads="1"/>
          </p:cNvSpPr>
          <p:nvPr>
            <p:ph type="sldNum" sz="quarter" idx="20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EA834-6383-4EB4-8E23-BAD92DEFEA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8" name="Rectangle 13"/>
          <p:cNvSpPr>
            <a:spLocks noGrp="1" noChangeArrowheads="1"/>
          </p:cNvSpPr>
          <p:nvPr>
            <p:ph type="dt" sz="half" idx="20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9" name="Rectangle 14"/>
          <p:cNvSpPr>
            <a:spLocks noGrp="1" noChangeArrowheads="1"/>
          </p:cNvSpPr>
          <p:nvPr>
            <p:ph type="ftr" sz="quarter" idx="20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0" name="Rectangle 15"/>
          <p:cNvSpPr>
            <a:spLocks noGrp="1" noChangeArrowheads="1"/>
          </p:cNvSpPr>
          <p:nvPr>
            <p:ph type="sldNum" sz="quarter" idx="20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B3CAA-2450-4E81-A745-73B3922FEB5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1" name="Rectangle 13"/>
          <p:cNvSpPr>
            <a:spLocks noGrp="1" noChangeArrowheads="1"/>
          </p:cNvSpPr>
          <p:nvPr>
            <p:ph type="dt" sz="half" idx="20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2" name="Rectangle 14"/>
          <p:cNvSpPr>
            <a:spLocks noGrp="1" noChangeArrowheads="1"/>
          </p:cNvSpPr>
          <p:nvPr>
            <p:ph type="ftr" sz="quarter" idx="20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3" name="Rectangle 15"/>
          <p:cNvSpPr>
            <a:spLocks noGrp="1" noChangeArrowheads="1"/>
          </p:cNvSpPr>
          <p:nvPr>
            <p:ph type="sldNum" sz="quarter" idx="2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B10BD-BB2F-47BA-A1D8-1CC18F421C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4" name="Rectangle 13"/>
          <p:cNvSpPr>
            <a:spLocks noGrp="1" noChangeArrowheads="1"/>
          </p:cNvSpPr>
          <p:nvPr>
            <p:ph type="dt" sz="half" idx="2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" name="Rectangle 14"/>
          <p:cNvSpPr>
            <a:spLocks noGrp="1" noChangeArrowheads="1"/>
          </p:cNvSpPr>
          <p:nvPr>
            <p:ph type="ftr" sz="quarter" idx="2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" name="Rectangle 15"/>
          <p:cNvSpPr>
            <a:spLocks noGrp="1" noChangeArrowheads="1"/>
          </p:cNvSpPr>
          <p:nvPr>
            <p:ph type="sldNum" sz="quarter" idx="2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249FC-9F82-4DC9-A2F0-7029872D236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7" name="Rectangle 13"/>
          <p:cNvSpPr>
            <a:spLocks noGrp="1" noChangeArrowheads="1"/>
          </p:cNvSpPr>
          <p:nvPr>
            <p:ph type="dt" sz="half" idx="2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8" name="Rectangle 14"/>
          <p:cNvSpPr>
            <a:spLocks noGrp="1" noChangeArrowheads="1"/>
          </p:cNvSpPr>
          <p:nvPr>
            <p:ph type="ftr" sz="quarter" idx="2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9" name="Rectangle 15"/>
          <p:cNvSpPr>
            <a:spLocks noGrp="1" noChangeArrowheads="1"/>
          </p:cNvSpPr>
          <p:nvPr>
            <p:ph type="sldNum" sz="quarter" idx="2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E7FA9-0731-4F15-9E00-0BB5D68E1D2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0" name="Rectangle 13"/>
          <p:cNvSpPr>
            <a:spLocks noGrp="1" noChangeArrowheads="1"/>
          </p:cNvSpPr>
          <p:nvPr>
            <p:ph type="dt" sz="half" idx="2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1" name="Rectangle 14"/>
          <p:cNvSpPr>
            <a:spLocks noGrp="1" noChangeArrowheads="1"/>
          </p:cNvSpPr>
          <p:nvPr>
            <p:ph type="ftr" sz="quarter" idx="2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2" name="Rectangle 15"/>
          <p:cNvSpPr>
            <a:spLocks noGrp="1" noChangeArrowheads="1"/>
          </p:cNvSpPr>
          <p:nvPr>
            <p:ph type="sldNum" sz="quarter" idx="2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EB802-2807-402D-A7A2-9C1D115261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3" name="Rectangle 13"/>
          <p:cNvSpPr>
            <a:spLocks noGrp="1" noChangeArrowheads="1"/>
          </p:cNvSpPr>
          <p:nvPr>
            <p:ph type="dt" sz="half" idx="2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4" name="Rectangle 14"/>
          <p:cNvSpPr>
            <a:spLocks noGrp="1" noChangeArrowheads="1"/>
          </p:cNvSpPr>
          <p:nvPr>
            <p:ph type="ftr" sz="quarter" idx="2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" name="Rectangle 15"/>
          <p:cNvSpPr>
            <a:spLocks noGrp="1" noChangeArrowheads="1"/>
          </p:cNvSpPr>
          <p:nvPr>
            <p:ph type="sldNum" sz="quarter" idx="2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2A752-1418-47CB-8457-ACA0D7C93A7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58005-8555-468B-AEDB-50AB7694180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C4A71-7D97-4091-AB48-17CA5F16516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dt" sz="half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5"/>
          <p:cNvSpPr>
            <a:spLocks noGrp="1" noChangeArrowheads="1"/>
          </p:cNvSpPr>
          <p:nvPr>
            <p:ph type="sldNum" sz="quarter" idx="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7492A-3415-4587-BD55-D3D6E58D282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" name="Rectangle 13"/>
          <p:cNvSpPr>
            <a:spLocks noGrp="1" noChangeArrowheads="1"/>
          </p:cNvSpPr>
          <p:nvPr>
            <p:ph type="dt" sz="half" idx="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4"/>
          <p:cNvSpPr>
            <a:spLocks noGrp="1" noChangeArrowheads="1"/>
          </p:cNvSpPr>
          <p:nvPr>
            <p:ph type="ftr" sz="quarter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5"/>
          <p:cNvSpPr>
            <a:spLocks noGrp="1" noChangeArrowheads="1"/>
          </p:cNvSpPr>
          <p:nvPr>
            <p:ph type="sldNum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C6718-F7E1-4C8D-AECD-E4B0C845E73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dt" sz="half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ftr" sz="quarter" idx="2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5"/>
          <p:cNvSpPr>
            <a:spLocks noGrp="1" noChangeArrowheads="1"/>
          </p:cNvSpPr>
          <p:nvPr>
            <p:ph type="sldNum" sz="quarter" idx="2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5924A-246B-4839-8CB6-1373CEBF4DC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" name="Rectangle 13"/>
          <p:cNvSpPr>
            <a:spLocks noGrp="1" noChangeArrowheads="1"/>
          </p:cNvSpPr>
          <p:nvPr>
            <p:ph type="dt" sz="half" idx="2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ftr" sz="quarter" idx="2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sldNum" sz="quarter" idx="2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4E3FF-5F47-48CC-8D60-6DE290E6AE9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" name="Rectangle 13"/>
          <p:cNvSpPr>
            <a:spLocks noGrp="1" noChangeArrowheads="1"/>
          </p:cNvSpPr>
          <p:nvPr>
            <p:ph type="dt" sz="half" idx="2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14"/>
          <p:cNvSpPr>
            <a:spLocks noGrp="1" noChangeArrowheads="1"/>
          </p:cNvSpPr>
          <p:nvPr>
            <p:ph type="ftr" sz="quarter" idx="2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15"/>
          <p:cNvSpPr>
            <a:spLocks noGrp="1" noChangeArrowheads="1"/>
          </p:cNvSpPr>
          <p:nvPr>
            <p:ph type="sldNum" sz="quarter" idx="3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7CF51-A0A4-4EE4-B7FF-1803EAF5D68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3" name="Rectangle 13"/>
          <p:cNvSpPr>
            <a:spLocks noGrp="1" noChangeArrowheads="1"/>
          </p:cNvSpPr>
          <p:nvPr>
            <p:ph type="dt" sz="half" idx="3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Rectangle 14"/>
          <p:cNvSpPr>
            <a:spLocks noGrp="1" noChangeArrowheads="1"/>
          </p:cNvSpPr>
          <p:nvPr>
            <p:ph type="ftr" sz="quarter" idx="3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15"/>
          <p:cNvSpPr>
            <a:spLocks noGrp="1" noChangeArrowheads="1"/>
          </p:cNvSpPr>
          <p:nvPr>
            <p:ph type="sldNum" sz="quarter" idx="3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284C3-E5CC-4EBB-8B93-00C7FBB3B53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6" name="Rectangle 13"/>
          <p:cNvSpPr>
            <a:spLocks noGrp="1" noChangeArrowheads="1"/>
          </p:cNvSpPr>
          <p:nvPr>
            <p:ph type="dt" sz="half" idx="3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" name="Rectangle 14"/>
          <p:cNvSpPr>
            <a:spLocks noGrp="1" noChangeArrowheads="1"/>
          </p:cNvSpPr>
          <p:nvPr>
            <p:ph type="ftr" sz="quarter" idx="3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15"/>
          <p:cNvSpPr>
            <a:spLocks noGrp="1" noChangeArrowheads="1"/>
          </p:cNvSpPr>
          <p:nvPr>
            <p:ph type="sldNum" sz="quarter" idx="3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E2887-8FDF-4D11-91BA-60E82624546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9" name="Rectangle 13"/>
          <p:cNvSpPr>
            <a:spLocks noGrp="1" noChangeArrowheads="1"/>
          </p:cNvSpPr>
          <p:nvPr>
            <p:ph type="dt" sz="half" idx="3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" name="Rectangle 14"/>
          <p:cNvSpPr>
            <a:spLocks noGrp="1" noChangeArrowheads="1"/>
          </p:cNvSpPr>
          <p:nvPr>
            <p:ph type="ftr" sz="quarter" idx="3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" name="Rectangle 15"/>
          <p:cNvSpPr>
            <a:spLocks noGrp="1" noChangeArrowheads="1"/>
          </p:cNvSpPr>
          <p:nvPr>
            <p:ph type="sldNum" sz="quarter" idx="3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DBEE6-26EF-446C-838B-33C0C645468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2" name="Rectangle 13"/>
          <p:cNvSpPr>
            <a:spLocks noGrp="1" noChangeArrowheads="1"/>
          </p:cNvSpPr>
          <p:nvPr>
            <p:ph type="dt" sz="half" idx="4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" name="Rectangle 14"/>
          <p:cNvSpPr>
            <a:spLocks noGrp="1" noChangeArrowheads="1"/>
          </p:cNvSpPr>
          <p:nvPr>
            <p:ph type="ftr" sz="quarter" idx="4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" name="Rectangle 15"/>
          <p:cNvSpPr>
            <a:spLocks noGrp="1" noChangeArrowheads="1"/>
          </p:cNvSpPr>
          <p:nvPr>
            <p:ph type="sldNum" sz="quarter" idx="4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3B832-53CC-42B3-8E5D-3C5144C7A45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5" name="Rectangle 13"/>
          <p:cNvSpPr>
            <a:spLocks noGrp="1" noChangeArrowheads="1"/>
          </p:cNvSpPr>
          <p:nvPr>
            <p:ph type="dt" sz="half" idx="4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" name="Rectangle 14"/>
          <p:cNvSpPr>
            <a:spLocks noGrp="1" noChangeArrowheads="1"/>
          </p:cNvSpPr>
          <p:nvPr>
            <p:ph type="ftr" sz="quarter" idx="4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" name="Rectangle 15"/>
          <p:cNvSpPr>
            <a:spLocks noGrp="1" noChangeArrowheads="1"/>
          </p:cNvSpPr>
          <p:nvPr>
            <p:ph type="sldNum" sz="quarter" idx="4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EA864-B518-4D61-99AF-4EBE6AA982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8" name="Rectangle 13"/>
          <p:cNvSpPr>
            <a:spLocks noGrp="1" noChangeArrowheads="1"/>
          </p:cNvSpPr>
          <p:nvPr>
            <p:ph type="dt" sz="half" idx="4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" name="Rectangle 14"/>
          <p:cNvSpPr>
            <a:spLocks noGrp="1" noChangeArrowheads="1"/>
          </p:cNvSpPr>
          <p:nvPr>
            <p:ph type="ftr" sz="quarter" idx="4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" name="Rectangle 15"/>
          <p:cNvSpPr>
            <a:spLocks noGrp="1" noChangeArrowheads="1"/>
          </p:cNvSpPr>
          <p:nvPr>
            <p:ph type="sldNum" sz="quarter" idx="4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88F3D-7971-4555-AB3A-62A8ED07296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1" name="Rectangle 13"/>
          <p:cNvSpPr>
            <a:spLocks noGrp="1" noChangeArrowheads="1"/>
          </p:cNvSpPr>
          <p:nvPr>
            <p:ph type="dt" sz="half" idx="4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2" name="Rectangle 14"/>
          <p:cNvSpPr>
            <a:spLocks noGrp="1" noChangeArrowheads="1"/>
          </p:cNvSpPr>
          <p:nvPr>
            <p:ph type="ftr" sz="quarter" idx="5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" name="Rectangle 15"/>
          <p:cNvSpPr>
            <a:spLocks noGrp="1" noChangeArrowheads="1"/>
          </p:cNvSpPr>
          <p:nvPr>
            <p:ph type="sldNum" sz="quarter" idx="5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8AF06-9BCC-463F-A2AA-2CF855478EE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4" name="Rectangle 13"/>
          <p:cNvSpPr>
            <a:spLocks noGrp="1" noChangeArrowheads="1"/>
          </p:cNvSpPr>
          <p:nvPr>
            <p:ph type="dt" sz="half" idx="5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14"/>
          <p:cNvSpPr>
            <a:spLocks noGrp="1" noChangeArrowheads="1"/>
          </p:cNvSpPr>
          <p:nvPr>
            <p:ph type="ftr" sz="quarter" idx="5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" name="Rectangle 15"/>
          <p:cNvSpPr>
            <a:spLocks noGrp="1" noChangeArrowheads="1"/>
          </p:cNvSpPr>
          <p:nvPr>
            <p:ph type="sldNum" sz="quarter" idx="5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05A3F-DA56-4855-A051-82EEC7E88E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7" name="Rectangle 13"/>
          <p:cNvSpPr>
            <a:spLocks noGrp="1" noChangeArrowheads="1"/>
          </p:cNvSpPr>
          <p:nvPr>
            <p:ph type="dt" sz="half" idx="5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14"/>
          <p:cNvSpPr>
            <a:spLocks noGrp="1" noChangeArrowheads="1"/>
          </p:cNvSpPr>
          <p:nvPr>
            <p:ph type="ftr" sz="quarter" idx="5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" name="Rectangle 15"/>
          <p:cNvSpPr>
            <a:spLocks noGrp="1" noChangeArrowheads="1"/>
          </p:cNvSpPr>
          <p:nvPr>
            <p:ph type="sldNum" sz="quarter" idx="5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C9E49-8040-498A-AA17-D0F69FAFBA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0" name="Rectangle 13"/>
          <p:cNvSpPr>
            <a:spLocks noGrp="1" noChangeArrowheads="1"/>
          </p:cNvSpPr>
          <p:nvPr>
            <p:ph type="dt" sz="half" idx="5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" name="Rectangle 14"/>
          <p:cNvSpPr>
            <a:spLocks noGrp="1" noChangeArrowheads="1"/>
          </p:cNvSpPr>
          <p:nvPr>
            <p:ph type="ftr" sz="quarter" idx="5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" name="Rectangle 15"/>
          <p:cNvSpPr>
            <a:spLocks noGrp="1" noChangeArrowheads="1"/>
          </p:cNvSpPr>
          <p:nvPr>
            <p:ph type="sldNum" sz="quarter" idx="6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58A8B-6C89-4822-B822-C456896EDE5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3" name="Rectangle 13"/>
          <p:cNvSpPr>
            <a:spLocks noGrp="1" noChangeArrowheads="1"/>
          </p:cNvSpPr>
          <p:nvPr>
            <p:ph type="dt" sz="half" idx="6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" name="Rectangle 14"/>
          <p:cNvSpPr>
            <a:spLocks noGrp="1" noChangeArrowheads="1"/>
          </p:cNvSpPr>
          <p:nvPr>
            <p:ph type="ftr" sz="quarter" idx="6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" name="Rectangle 15"/>
          <p:cNvSpPr>
            <a:spLocks noGrp="1" noChangeArrowheads="1"/>
          </p:cNvSpPr>
          <p:nvPr>
            <p:ph type="sldNum" sz="quarter" idx="6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8D005-F209-475D-BB7A-D2EB36A387C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6" name="Rectangle 13"/>
          <p:cNvSpPr>
            <a:spLocks noGrp="1" noChangeArrowheads="1"/>
          </p:cNvSpPr>
          <p:nvPr>
            <p:ph type="dt" sz="half" idx="6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7" name="Rectangle 14"/>
          <p:cNvSpPr>
            <a:spLocks noGrp="1" noChangeArrowheads="1"/>
          </p:cNvSpPr>
          <p:nvPr>
            <p:ph type="ftr" sz="quarter" idx="6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8" name="Rectangle 15"/>
          <p:cNvSpPr>
            <a:spLocks noGrp="1" noChangeArrowheads="1"/>
          </p:cNvSpPr>
          <p:nvPr>
            <p:ph type="sldNum" sz="quarter" idx="6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B0912-E938-48B6-BB64-730342CD224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9" name="Rectangle 13"/>
          <p:cNvSpPr>
            <a:spLocks noGrp="1" noChangeArrowheads="1"/>
          </p:cNvSpPr>
          <p:nvPr>
            <p:ph type="dt" sz="half" idx="6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" name="Rectangle 14"/>
          <p:cNvSpPr>
            <a:spLocks noGrp="1" noChangeArrowheads="1"/>
          </p:cNvSpPr>
          <p:nvPr>
            <p:ph type="ftr" sz="quarter" idx="6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" name="Rectangle 15"/>
          <p:cNvSpPr>
            <a:spLocks noGrp="1" noChangeArrowheads="1"/>
          </p:cNvSpPr>
          <p:nvPr>
            <p:ph type="sldNum" sz="quarter" idx="6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E6214-9157-4165-87E9-35C9B0E1516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2" name="Rectangle 13"/>
          <p:cNvSpPr>
            <a:spLocks noGrp="1" noChangeArrowheads="1"/>
          </p:cNvSpPr>
          <p:nvPr>
            <p:ph type="dt" sz="half" idx="7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3" name="Rectangle 14"/>
          <p:cNvSpPr>
            <a:spLocks noGrp="1" noChangeArrowheads="1"/>
          </p:cNvSpPr>
          <p:nvPr>
            <p:ph type="ftr" sz="quarter" idx="7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" name="Rectangle 15"/>
          <p:cNvSpPr>
            <a:spLocks noGrp="1" noChangeArrowheads="1"/>
          </p:cNvSpPr>
          <p:nvPr>
            <p:ph type="sldNum" sz="quarter" idx="7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D6804-C1BC-41A4-ADF2-2AC7F254D28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5" name="Rectangle 13"/>
          <p:cNvSpPr>
            <a:spLocks noGrp="1" noChangeArrowheads="1"/>
          </p:cNvSpPr>
          <p:nvPr>
            <p:ph type="dt" sz="half" idx="7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6" name="Rectangle 14"/>
          <p:cNvSpPr>
            <a:spLocks noGrp="1" noChangeArrowheads="1"/>
          </p:cNvSpPr>
          <p:nvPr>
            <p:ph type="ftr" sz="quarter" idx="7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7" name="Rectangle 15"/>
          <p:cNvSpPr>
            <a:spLocks noGrp="1" noChangeArrowheads="1"/>
          </p:cNvSpPr>
          <p:nvPr>
            <p:ph type="sldNum" sz="quarter" idx="7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B0456-6493-4AA0-A300-31C176D404D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8" name="Rectangle 13"/>
          <p:cNvSpPr>
            <a:spLocks noGrp="1" noChangeArrowheads="1"/>
          </p:cNvSpPr>
          <p:nvPr>
            <p:ph type="dt" sz="half" idx="7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" name="Rectangle 14"/>
          <p:cNvSpPr>
            <a:spLocks noGrp="1" noChangeArrowheads="1"/>
          </p:cNvSpPr>
          <p:nvPr>
            <p:ph type="ftr" sz="quarter" idx="7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15"/>
          <p:cNvSpPr>
            <a:spLocks noGrp="1" noChangeArrowheads="1"/>
          </p:cNvSpPr>
          <p:nvPr>
            <p:ph type="sldNum" sz="quarter" idx="7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9C71A-4AC3-4F61-A41D-1E067997468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1" name="Rectangle 13"/>
          <p:cNvSpPr>
            <a:spLocks noGrp="1" noChangeArrowheads="1"/>
          </p:cNvSpPr>
          <p:nvPr>
            <p:ph type="dt" sz="half" idx="7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2" name="Rectangle 14"/>
          <p:cNvSpPr>
            <a:spLocks noGrp="1" noChangeArrowheads="1"/>
          </p:cNvSpPr>
          <p:nvPr>
            <p:ph type="ftr" sz="quarter" idx="8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3" name="Rectangle 15"/>
          <p:cNvSpPr>
            <a:spLocks noGrp="1" noChangeArrowheads="1"/>
          </p:cNvSpPr>
          <p:nvPr>
            <p:ph type="sldNum" sz="quarter" idx="8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3F95E-B676-4C87-8C4E-E612876B052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4" name="Rectangle 13"/>
          <p:cNvSpPr>
            <a:spLocks noGrp="1" noChangeArrowheads="1"/>
          </p:cNvSpPr>
          <p:nvPr>
            <p:ph type="dt" sz="half" idx="8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5" name="Rectangle 14"/>
          <p:cNvSpPr>
            <a:spLocks noGrp="1" noChangeArrowheads="1"/>
          </p:cNvSpPr>
          <p:nvPr>
            <p:ph type="ftr" sz="quarter" idx="8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6" name="Rectangle 15"/>
          <p:cNvSpPr>
            <a:spLocks noGrp="1" noChangeArrowheads="1"/>
          </p:cNvSpPr>
          <p:nvPr>
            <p:ph type="sldNum" sz="quarter" idx="8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BCFFD-FF22-4D98-85D0-4B8DAF090F0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7" name="Rectangle 13"/>
          <p:cNvSpPr>
            <a:spLocks noGrp="1" noChangeArrowheads="1"/>
          </p:cNvSpPr>
          <p:nvPr>
            <p:ph type="dt" sz="half" idx="8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8" name="Rectangle 14"/>
          <p:cNvSpPr>
            <a:spLocks noGrp="1" noChangeArrowheads="1"/>
          </p:cNvSpPr>
          <p:nvPr>
            <p:ph type="ftr" sz="quarter" idx="8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" name="Rectangle 15"/>
          <p:cNvSpPr>
            <a:spLocks noGrp="1" noChangeArrowheads="1"/>
          </p:cNvSpPr>
          <p:nvPr>
            <p:ph type="sldNum" sz="quarter" idx="8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FDA0B-0B34-44FA-A1BF-910491555B5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0" name="Rectangle 13"/>
          <p:cNvSpPr>
            <a:spLocks noGrp="1" noChangeArrowheads="1"/>
          </p:cNvSpPr>
          <p:nvPr>
            <p:ph type="dt" sz="half" idx="8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" name="Rectangle 14"/>
          <p:cNvSpPr>
            <a:spLocks noGrp="1" noChangeArrowheads="1"/>
          </p:cNvSpPr>
          <p:nvPr>
            <p:ph type="ftr" sz="quarter" idx="8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" name="Rectangle 15"/>
          <p:cNvSpPr>
            <a:spLocks noGrp="1" noChangeArrowheads="1"/>
          </p:cNvSpPr>
          <p:nvPr>
            <p:ph type="sldNum" sz="quarter" idx="9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101CE-764E-4018-8724-963EE09E8AB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3" name="Rectangle 13"/>
          <p:cNvSpPr>
            <a:spLocks noGrp="1" noChangeArrowheads="1"/>
          </p:cNvSpPr>
          <p:nvPr>
            <p:ph type="dt" sz="half" idx="9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4" name="Rectangle 14"/>
          <p:cNvSpPr>
            <a:spLocks noGrp="1" noChangeArrowheads="1"/>
          </p:cNvSpPr>
          <p:nvPr>
            <p:ph type="ftr" sz="quarter" idx="9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5" name="Rectangle 15"/>
          <p:cNvSpPr>
            <a:spLocks noGrp="1" noChangeArrowheads="1"/>
          </p:cNvSpPr>
          <p:nvPr>
            <p:ph type="sldNum" sz="quarter" idx="9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C24AD-B198-4275-ACB7-A7237724001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6" name="Rectangle 13"/>
          <p:cNvSpPr>
            <a:spLocks noGrp="1" noChangeArrowheads="1"/>
          </p:cNvSpPr>
          <p:nvPr>
            <p:ph type="dt" sz="half" idx="9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7" name="Rectangle 14"/>
          <p:cNvSpPr>
            <a:spLocks noGrp="1" noChangeArrowheads="1"/>
          </p:cNvSpPr>
          <p:nvPr>
            <p:ph type="ftr" sz="quarter" idx="9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8" name="Rectangle 15"/>
          <p:cNvSpPr>
            <a:spLocks noGrp="1" noChangeArrowheads="1"/>
          </p:cNvSpPr>
          <p:nvPr>
            <p:ph type="sldNum" sz="quarter" idx="9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0CA1F-DBC3-494E-96FF-2EE0747116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9" name="Rectangle 13"/>
          <p:cNvSpPr>
            <a:spLocks noGrp="1" noChangeArrowheads="1"/>
          </p:cNvSpPr>
          <p:nvPr>
            <p:ph type="dt" sz="half" idx="9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0" name="Rectangle 14"/>
          <p:cNvSpPr>
            <a:spLocks noGrp="1" noChangeArrowheads="1"/>
          </p:cNvSpPr>
          <p:nvPr>
            <p:ph type="ftr" sz="quarter" idx="9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1" name="Rectangle 15"/>
          <p:cNvSpPr>
            <a:spLocks noGrp="1" noChangeArrowheads="1"/>
          </p:cNvSpPr>
          <p:nvPr>
            <p:ph type="sldNum" sz="quarter" idx="9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65E78-4F67-4368-8BD7-1B013F64DD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2" name="Rectangle 13"/>
          <p:cNvSpPr>
            <a:spLocks noGrp="1" noChangeArrowheads="1"/>
          </p:cNvSpPr>
          <p:nvPr>
            <p:ph type="dt" sz="half" idx="10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3" name="Rectangle 14"/>
          <p:cNvSpPr>
            <a:spLocks noGrp="1" noChangeArrowheads="1"/>
          </p:cNvSpPr>
          <p:nvPr>
            <p:ph type="ftr" sz="quarter" idx="10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4" name="Rectangle 15"/>
          <p:cNvSpPr>
            <a:spLocks noGrp="1" noChangeArrowheads="1"/>
          </p:cNvSpPr>
          <p:nvPr>
            <p:ph type="sldNum" sz="quarter" idx="10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C64BA-EF11-456D-AD60-A537F67E35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5" name="Rectangle 13"/>
          <p:cNvSpPr>
            <a:spLocks noGrp="1" noChangeArrowheads="1"/>
          </p:cNvSpPr>
          <p:nvPr>
            <p:ph type="dt" sz="half" idx="10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" name="Rectangle 14"/>
          <p:cNvSpPr>
            <a:spLocks noGrp="1" noChangeArrowheads="1"/>
          </p:cNvSpPr>
          <p:nvPr>
            <p:ph type="ftr" sz="quarter" idx="10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7" name="Rectangle 15"/>
          <p:cNvSpPr>
            <a:spLocks noGrp="1" noChangeArrowheads="1"/>
          </p:cNvSpPr>
          <p:nvPr>
            <p:ph type="sldNum" sz="quarter" idx="10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17A7B-D4DA-4097-B951-54650A0130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8" name="Rectangle 13"/>
          <p:cNvSpPr>
            <a:spLocks noGrp="1" noChangeArrowheads="1"/>
          </p:cNvSpPr>
          <p:nvPr>
            <p:ph type="dt" sz="half" idx="10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9" name="Rectangle 14"/>
          <p:cNvSpPr>
            <a:spLocks noGrp="1" noChangeArrowheads="1"/>
          </p:cNvSpPr>
          <p:nvPr>
            <p:ph type="ftr" sz="quarter" idx="10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0" name="Rectangle 15"/>
          <p:cNvSpPr>
            <a:spLocks noGrp="1" noChangeArrowheads="1"/>
          </p:cNvSpPr>
          <p:nvPr>
            <p:ph type="sldNum" sz="quarter" idx="10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43191-081F-439A-BFEF-F6DACBD0E2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1" name="Rectangle 13"/>
          <p:cNvSpPr>
            <a:spLocks noGrp="1" noChangeArrowheads="1"/>
          </p:cNvSpPr>
          <p:nvPr>
            <p:ph type="dt" sz="half" idx="10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" name="Rectangle 14"/>
          <p:cNvSpPr>
            <a:spLocks noGrp="1" noChangeArrowheads="1"/>
          </p:cNvSpPr>
          <p:nvPr>
            <p:ph type="ftr" sz="quarter" idx="1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" name="Rectangle 15"/>
          <p:cNvSpPr>
            <a:spLocks noGrp="1" noChangeArrowheads="1"/>
          </p:cNvSpPr>
          <p:nvPr>
            <p:ph type="sldNum" sz="quarter" idx="1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BB00B-17A1-40E1-91AE-38D5B51FF64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4" name="Rectangle 13"/>
          <p:cNvSpPr>
            <a:spLocks noGrp="1" noChangeArrowheads="1"/>
          </p:cNvSpPr>
          <p:nvPr>
            <p:ph type="dt" sz="half" idx="1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5" name="Rectangle 14"/>
          <p:cNvSpPr>
            <a:spLocks noGrp="1" noChangeArrowheads="1"/>
          </p:cNvSpPr>
          <p:nvPr>
            <p:ph type="ftr" sz="quarter" idx="1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6" name="Rectangle 15"/>
          <p:cNvSpPr>
            <a:spLocks noGrp="1" noChangeArrowheads="1"/>
          </p:cNvSpPr>
          <p:nvPr>
            <p:ph type="sldNum" sz="quarter" idx="1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32362-973C-436B-933E-6B1A4B2651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7" name="Rectangle 13"/>
          <p:cNvSpPr>
            <a:spLocks noGrp="1" noChangeArrowheads="1"/>
          </p:cNvSpPr>
          <p:nvPr>
            <p:ph type="dt" sz="half" idx="1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8" name="Rectangle 14"/>
          <p:cNvSpPr>
            <a:spLocks noGrp="1" noChangeArrowheads="1"/>
          </p:cNvSpPr>
          <p:nvPr>
            <p:ph type="ftr" sz="quarter" idx="1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" name="Rectangle 15"/>
          <p:cNvSpPr>
            <a:spLocks noGrp="1" noChangeArrowheads="1"/>
          </p:cNvSpPr>
          <p:nvPr>
            <p:ph type="sldNum" sz="quarter" idx="1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1C704-3C61-4C35-901B-5591BA1B05B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0" name="Rectangle 13"/>
          <p:cNvSpPr>
            <a:spLocks noGrp="1" noChangeArrowheads="1"/>
          </p:cNvSpPr>
          <p:nvPr>
            <p:ph type="dt" sz="half" idx="1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1" name="Rectangle 14"/>
          <p:cNvSpPr>
            <a:spLocks noGrp="1" noChangeArrowheads="1"/>
          </p:cNvSpPr>
          <p:nvPr>
            <p:ph type="ftr" sz="quarter" idx="1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" name="Rectangle 15"/>
          <p:cNvSpPr>
            <a:spLocks noGrp="1" noChangeArrowheads="1"/>
          </p:cNvSpPr>
          <p:nvPr>
            <p:ph type="sldNum" sz="quarter" idx="1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80DEF-A20F-4302-B50C-7528BCBB258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3" name="Rectangle 13"/>
          <p:cNvSpPr>
            <a:spLocks noGrp="1" noChangeArrowheads="1"/>
          </p:cNvSpPr>
          <p:nvPr>
            <p:ph type="dt" sz="half" idx="1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4" name="Rectangle 14"/>
          <p:cNvSpPr>
            <a:spLocks noGrp="1" noChangeArrowheads="1"/>
          </p:cNvSpPr>
          <p:nvPr>
            <p:ph type="ftr" sz="quarter" idx="1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5" name="Rectangle 15"/>
          <p:cNvSpPr>
            <a:spLocks noGrp="1" noChangeArrowheads="1"/>
          </p:cNvSpPr>
          <p:nvPr>
            <p:ph type="sldNum" sz="quarter" idx="12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46EAB-5E8D-4BB7-AFF1-A6672A137C1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6" name="Rectangle 13"/>
          <p:cNvSpPr>
            <a:spLocks noGrp="1" noChangeArrowheads="1"/>
          </p:cNvSpPr>
          <p:nvPr>
            <p:ph type="dt" sz="half" idx="12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7" name="Rectangle 14"/>
          <p:cNvSpPr>
            <a:spLocks noGrp="1" noChangeArrowheads="1"/>
          </p:cNvSpPr>
          <p:nvPr>
            <p:ph type="ftr" sz="quarter" idx="12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8" name="Rectangle 15"/>
          <p:cNvSpPr>
            <a:spLocks noGrp="1" noChangeArrowheads="1"/>
          </p:cNvSpPr>
          <p:nvPr>
            <p:ph type="sldNum" sz="quarter" idx="12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2BABE-4CAF-4509-86D0-BDC8F12FFFC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9" name="Rectangle 13"/>
          <p:cNvSpPr>
            <a:spLocks noGrp="1" noChangeArrowheads="1"/>
          </p:cNvSpPr>
          <p:nvPr>
            <p:ph type="dt" sz="half" idx="12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0" name="Rectangle 14"/>
          <p:cNvSpPr>
            <a:spLocks noGrp="1" noChangeArrowheads="1"/>
          </p:cNvSpPr>
          <p:nvPr>
            <p:ph type="ftr" sz="quarter" idx="12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1" name="Rectangle 15"/>
          <p:cNvSpPr>
            <a:spLocks noGrp="1" noChangeArrowheads="1"/>
          </p:cNvSpPr>
          <p:nvPr>
            <p:ph type="sldNum" sz="quarter" idx="12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0BE9D-117D-4872-A8F2-14C41C3BB5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2" name="Rectangle 13"/>
          <p:cNvSpPr>
            <a:spLocks noGrp="1" noChangeArrowheads="1"/>
          </p:cNvSpPr>
          <p:nvPr>
            <p:ph type="dt" sz="half" idx="13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3" name="Rectangle 14"/>
          <p:cNvSpPr>
            <a:spLocks noGrp="1" noChangeArrowheads="1"/>
          </p:cNvSpPr>
          <p:nvPr>
            <p:ph type="ftr" sz="quarter" idx="13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4" name="Rectangle 15"/>
          <p:cNvSpPr>
            <a:spLocks noGrp="1" noChangeArrowheads="1"/>
          </p:cNvSpPr>
          <p:nvPr>
            <p:ph type="sldNum" sz="quarter" idx="13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D1F7B-2EE1-4019-8CC3-C6284E34EE4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5" name="Rectangle 13"/>
          <p:cNvSpPr>
            <a:spLocks noGrp="1" noChangeArrowheads="1"/>
          </p:cNvSpPr>
          <p:nvPr>
            <p:ph type="dt" sz="half" idx="13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6" name="Rectangle 14"/>
          <p:cNvSpPr>
            <a:spLocks noGrp="1" noChangeArrowheads="1"/>
          </p:cNvSpPr>
          <p:nvPr>
            <p:ph type="ftr" sz="quarter" idx="13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7" name="Rectangle 15"/>
          <p:cNvSpPr>
            <a:spLocks noGrp="1" noChangeArrowheads="1"/>
          </p:cNvSpPr>
          <p:nvPr>
            <p:ph type="sldNum" sz="quarter" idx="13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0FFEF-8E37-43E4-9718-9240A0179A8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8" name="Rectangle 13"/>
          <p:cNvSpPr>
            <a:spLocks noGrp="1" noChangeArrowheads="1"/>
          </p:cNvSpPr>
          <p:nvPr>
            <p:ph type="dt" sz="half" idx="13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9" name="Rectangle 14"/>
          <p:cNvSpPr>
            <a:spLocks noGrp="1" noChangeArrowheads="1"/>
          </p:cNvSpPr>
          <p:nvPr>
            <p:ph type="ftr" sz="quarter" idx="13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0" name="Rectangle 15"/>
          <p:cNvSpPr>
            <a:spLocks noGrp="1" noChangeArrowheads="1"/>
          </p:cNvSpPr>
          <p:nvPr>
            <p:ph type="sldNum" sz="quarter" idx="13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A1AC8-904D-44B9-99C4-52EEE4A23EE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1" name="Rectangle 13"/>
          <p:cNvSpPr>
            <a:spLocks noGrp="1" noChangeArrowheads="1"/>
          </p:cNvSpPr>
          <p:nvPr>
            <p:ph type="dt" sz="half" idx="13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2" name="Rectangle 14"/>
          <p:cNvSpPr>
            <a:spLocks noGrp="1" noChangeArrowheads="1"/>
          </p:cNvSpPr>
          <p:nvPr>
            <p:ph type="ftr" sz="quarter" idx="14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" name="Rectangle 15"/>
          <p:cNvSpPr>
            <a:spLocks noGrp="1" noChangeArrowheads="1"/>
          </p:cNvSpPr>
          <p:nvPr>
            <p:ph type="sldNum" sz="quarter" idx="14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7715D-61C9-4C31-8597-5822F1F796B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4" name="Rectangle 13"/>
          <p:cNvSpPr>
            <a:spLocks noGrp="1" noChangeArrowheads="1"/>
          </p:cNvSpPr>
          <p:nvPr>
            <p:ph type="dt" sz="half" idx="14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5" name="Rectangle 14"/>
          <p:cNvSpPr>
            <a:spLocks noGrp="1" noChangeArrowheads="1"/>
          </p:cNvSpPr>
          <p:nvPr>
            <p:ph type="ftr" sz="quarter" idx="14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6" name="Rectangle 15"/>
          <p:cNvSpPr>
            <a:spLocks noGrp="1" noChangeArrowheads="1"/>
          </p:cNvSpPr>
          <p:nvPr>
            <p:ph type="sldNum" sz="quarter" idx="14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8AC7A-9928-4D75-963B-6C55EB0A6F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7" name="Rectangle 13"/>
          <p:cNvSpPr>
            <a:spLocks noGrp="1" noChangeArrowheads="1"/>
          </p:cNvSpPr>
          <p:nvPr>
            <p:ph type="dt" sz="half" idx="14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8" name="Rectangle 14"/>
          <p:cNvSpPr>
            <a:spLocks noGrp="1" noChangeArrowheads="1"/>
          </p:cNvSpPr>
          <p:nvPr>
            <p:ph type="ftr" sz="quarter" idx="14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9" name="Rectangle 15"/>
          <p:cNvSpPr>
            <a:spLocks noGrp="1" noChangeArrowheads="1"/>
          </p:cNvSpPr>
          <p:nvPr>
            <p:ph type="sldNum" sz="quarter" idx="14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335CB-A80E-44AB-A062-D825EE884E8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0" name="Rectangle 13"/>
          <p:cNvSpPr>
            <a:spLocks noGrp="1" noChangeArrowheads="1"/>
          </p:cNvSpPr>
          <p:nvPr>
            <p:ph type="dt" sz="half" idx="14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" name="Rectangle 14"/>
          <p:cNvSpPr>
            <a:spLocks noGrp="1" noChangeArrowheads="1"/>
          </p:cNvSpPr>
          <p:nvPr>
            <p:ph type="ftr" sz="quarter" idx="14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2" name="Rectangle 15"/>
          <p:cNvSpPr>
            <a:spLocks noGrp="1" noChangeArrowheads="1"/>
          </p:cNvSpPr>
          <p:nvPr>
            <p:ph type="sldNum" sz="quarter" idx="15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EC1BF-1483-4548-9ECD-EA707C032DE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3" name="Rectangle 13"/>
          <p:cNvSpPr>
            <a:spLocks noGrp="1" noChangeArrowheads="1"/>
          </p:cNvSpPr>
          <p:nvPr>
            <p:ph type="dt" sz="half" idx="15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4" name="Rectangle 14"/>
          <p:cNvSpPr>
            <a:spLocks noGrp="1" noChangeArrowheads="1"/>
          </p:cNvSpPr>
          <p:nvPr>
            <p:ph type="ftr" sz="quarter" idx="15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5" name="Rectangle 15"/>
          <p:cNvSpPr>
            <a:spLocks noGrp="1" noChangeArrowheads="1"/>
          </p:cNvSpPr>
          <p:nvPr>
            <p:ph type="sldNum" sz="quarter" idx="15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9D6AF-8C41-4C70-9C2D-7F6E98ABF2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6" name="Rectangle 13"/>
          <p:cNvSpPr>
            <a:spLocks noGrp="1" noChangeArrowheads="1"/>
          </p:cNvSpPr>
          <p:nvPr>
            <p:ph type="dt" sz="half" idx="15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7" name="Rectangle 14"/>
          <p:cNvSpPr>
            <a:spLocks noGrp="1" noChangeArrowheads="1"/>
          </p:cNvSpPr>
          <p:nvPr>
            <p:ph type="ftr" sz="quarter" idx="15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8" name="Rectangle 15"/>
          <p:cNvSpPr>
            <a:spLocks noGrp="1" noChangeArrowheads="1"/>
          </p:cNvSpPr>
          <p:nvPr>
            <p:ph type="sldNum" sz="quarter" idx="15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BD6C1-E66C-4246-9D28-92F9A871484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9" name="Rectangle 13"/>
          <p:cNvSpPr>
            <a:spLocks noGrp="1" noChangeArrowheads="1"/>
          </p:cNvSpPr>
          <p:nvPr>
            <p:ph type="dt" sz="half" idx="15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0" name="Rectangle 14"/>
          <p:cNvSpPr>
            <a:spLocks noGrp="1" noChangeArrowheads="1"/>
          </p:cNvSpPr>
          <p:nvPr>
            <p:ph type="ftr" sz="quarter" idx="15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" name="Rectangle 15"/>
          <p:cNvSpPr>
            <a:spLocks noGrp="1" noChangeArrowheads="1"/>
          </p:cNvSpPr>
          <p:nvPr>
            <p:ph type="sldNum" sz="quarter" idx="15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8306C-AD3A-4BFC-83E6-119ECA59CB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2" name="Rectangle 13"/>
          <p:cNvSpPr>
            <a:spLocks noGrp="1" noChangeArrowheads="1"/>
          </p:cNvSpPr>
          <p:nvPr>
            <p:ph type="dt" sz="half" idx="16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" name="Rectangle 14"/>
          <p:cNvSpPr>
            <a:spLocks noGrp="1" noChangeArrowheads="1"/>
          </p:cNvSpPr>
          <p:nvPr>
            <p:ph type="ftr" sz="quarter" idx="16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4" name="Rectangle 15"/>
          <p:cNvSpPr>
            <a:spLocks noGrp="1" noChangeArrowheads="1"/>
          </p:cNvSpPr>
          <p:nvPr>
            <p:ph type="sldNum" sz="quarter" idx="16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F8AB1-0010-4AE6-A66D-51B36FD1D7B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5" name="Rectangle 13"/>
          <p:cNvSpPr>
            <a:spLocks noGrp="1" noChangeArrowheads="1"/>
          </p:cNvSpPr>
          <p:nvPr>
            <p:ph type="dt" sz="half" idx="16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6" name="Rectangle 14"/>
          <p:cNvSpPr>
            <a:spLocks noGrp="1" noChangeArrowheads="1"/>
          </p:cNvSpPr>
          <p:nvPr>
            <p:ph type="ftr" sz="quarter" idx="16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7" name="Rectangle 15"/>
          <p:cNvSpPr>
            <a:spLocks noGrp="1" noChangeArrowheads="1"/>
          </p:cNvSpPr>
          <p:nvPr>
            <p:ph type="sldNum" sz="quarter" idx="16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B62C8-9AA4-4113-B8E8-B6EA8AECF94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8" name="Rectangle 13"/>
          <p:cNvSpPr>
            <a:spLocks noGrp="1" noChangeArrowheads="1"/>
          </p:cNvSpPr>
          <p:nvPr>
            <p:ph type="dt" sz="half" idx="16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9" name="Rectangle 14"/>
          <p:cNvSpPr>
            <a:spLocks noGrp="1" noChangeArrowheads="1"/>
          </p:cNvSpPr>
          <p:nvPr>
            <p:ph type="ftr" sz="quarter" idx="16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0" name="Rectangle 15"/>
          <p:cNvSpPr>
            <a:spLocks noGrp="1" noChangeArrowheads="1"/>
          </p:cNvSpPr>
          <p:nvPr>
            <p:ph type="sldNum" sz="quarter" idx="16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103D4-918A-4688-BC5D-B35BEB43BB7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1" name="Rectangle 13"/>
          <p:cNvSpPr>
            <a:spLocks noGrp="1" noChangeArrowheads="1"/>
          </p:cNvSpPr>
          <p:nvPr>
            <p:ph type="dt" sz="half" idx="16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2" name="Rectangle 14"/>
          <p:cNvSpPr>
            <a:spLocks noGrp="1" noChangeArrowheads="1"/>
          </p:cNvSpPr>
          <p:nvPr>
            <p:ph type="ftr" sz="quarter" idx="17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" name="Rectangle 15"/>
          <p:cNvSpPr>
            <a:spLocks noGrp="1" noChangeArrowheads="1"/>
          </p:cNvSpPr>
          <p:nvPr>
            <p:ph type="sldNum" sz="quarter" idx="17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DFC4F-D67E-43E0-92E0-1E87301ECB7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4" name="Rectangle 13"/>
          <p:cNvSpPr>
            <a:spLocks noGrp="1" noChangeArrowheads="1"/>
          </p:cNvSpPr>
          <p:nvPr>
            <p:ph type="dt" sz="half" idx="17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" name="Rectangle 14"/>
          <p:cNvSpPr>
            <a:spLocks noGrp="1" noChangeArrowheads="1"/>
          </p:cNvSpPr>
          <p:nvPr>
            <p:ph type="ftr" sz="quarter" idx="17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6" name="Rectangle 15"/>
          <p:cNvSpPr>
            <a:spLocks noGrp="1" noChangeArrowheads="1"/>
          </p:cNvSpPr>
          <p:nvPr>
            <p:ph type="sldNum" sz="quarter" idx="17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1806F-1E56-4209-90A9-E9B0C436C9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7" name="Rectangle 13"/>
          <p:cNvSpPr>
            <a:spLocks noGrp="1" noChangeArrowheads="1"/>
          </p:cNvSpPr>
          <p:nvPr>
            <p:ph type="dt" sz="half" idx="17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8" name="Rectangle 14"/>
          <p:cNvSpPr>
            <a:spLocks noGrp="1" noChangeArrowheads="1"/>
          </p:cNvSpPr>
          <p:nvPr>
            <p:ph type="ftr" sz="quarter" idx="17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9" name="Rectangle 15"/>
          <p:cNvSpPr>
            <a:spLocks noGrp="1" noChangeArrowheads="1"/>
          </p:cNvSpPr>
          <p:nvPr>
            <p:ph type="sldNum" sz="quarter" idx="17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9EC3F-679E-4AF8-AF50-F5660897E76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0" name="Rectangle 13"/>
          <p:cNvSpPr>
            <a:spLocks noGrp="1" noChangeArrowheads="1"/>
          </p:cNvSpPr>
          <p:nvPr>
            <p:ph type="dt" sz="half" idx="17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1" name="Rectangle 14"/>
          <p:cNvSpPr>
            <a:spLocks noGrp="1" noChangeArrowheads="1"/>
          </p:cNvSpPr>
          <p:nvPr>
            <p:ph type="ftr" sz="quarter" idx="17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2" name="Rectangle 15"/>
          <p:cNvSpPr>
            <a:spLocks noGrp="1" noChangeArrowheads="1"/>
          </p:cNvSpPr>
          <p:nvPr>
            <p:ph type="sldNum" sz="quarter" idx="18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F18C5-3EF9-4E09-9CA8-285D27497F6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3" name="Rectangle 13"/>
          <p:cNvSpPr>
            <a:spLocks noGrp="1" noChangeArrowheads="1"/>
          </p:cNvSpPr>
          <p:nvPr>
            <p:ph type="dt" sz="half" idx="18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" name="Rectangle 14"/>
          <p:cNvSpPr>
            <a:spLocks noGrp="1" noChangeArrowheads="1"/>
          </p:cNvSpPr>
          <p:nvPr>
            <p:ph type="ftr" sz="quarter" idx="18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" name="Rectangle 15"/>
          <p:cNvSpPr>
            <a:spLocks noGrp="1" noChangeArrowheads="1"/>
          </p:cNvSpPr>
          <p:nvPr>
            <p:ph type="sldNum" sz="quarter" idx="18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A8E5A-9C1F-4ABD-8034-219825D254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6" name="Rectangle 13"/>
          <p:cNvSpPr>
            <a:spLocks noGrp="1" noChangeArrowheads="1"/>
          </p:cNvSpPr>
          <p:nvPr>
            <p:ph type="dt" sz="half" idx="18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7" name="Rectangle 14"/>
          <p:cNvSpPr>
            <a:spLocks noGrp="1" noChangeArrowheads="1"/>
          </p:cNvSpPr>
          <p:nvPr>
            <p:ph type="ftr" sz="quarter" idx="18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8" name="Rectangle 15"/>
          <p:cNvSpPr>
            <a:spLocks noGrp="1" noChangeArrowheads="1"/>
          </p:cNvSpPr>
          <p:nvPr>
            <p:ph type="sldNum" sz="quarter" idx="18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38318-DF56-4EA4-AB1F-E4212300C27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9" name="Rectangle 13"/>
          <p:cNvSpPr>
            <a:spLocks noGrp="1" noChangeArrowheads="1"/>
          </p:cNvSpPr>
          <p:nvPr>
            <p:ph type="dt" sz="half" idx="18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0" name="Rectangle 14"/>
          <p:cNvSpPr>
            <a:spLocks noGrp="1" noChangeArrowheads="1"/>
          </p:cNvSpPr>
          <p:nvPr>
            <p:ph type="ftr" sz="quarter" idx="18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1" name="Rectangle 15"/>
          <p:cNvSpPr>
            <a:spLocks noGrp="1" noChangeArrowheads="1"/>
          </p:cNvSpPr>
          <p:nvPr>
            <p:ph type="sldNum" sz="quarter" idx="18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3E618-F583-4783-AD77-A4C6607752D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2" name="Rectangle 13"/>
          <p:cNvSpPr>
            <a:spLocks noGrp="1" noChangeArrowheads="1"/>
          </p:cNvSpPr>
          <p:nvPr>
            <p:ph type="dt" sz="half" idx="19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3" name="Rectangle 14"/>
          <p:cNvSpPr>
            <a:spLocks noGrp="1" noChangeArrowheads="1"/>
          </p:cNvSpPr>
          <p:nvPr>
            <p:ph type="ftr" sz="quarter" idx="19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" name="Rectangle 15"/>
          <p:cNvSpPr>
            <a:spLocks noGrp="1" noChangeArrowheads="1"/>
          </p:cNvSpPr>
          <p:nvPr>
            <p:ph type="sldNum" sz="quarter" idx="19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89A7F-A2EE-4C5E-B8BF-6E69BE27EF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5" name="Rectangle 13"/>
          <p:cNvSpPr>
            <a:spLocks noGrp="1" noChangeArrowheads="1"/>
          </p:cNvSpPr>
          <p:nvPr>
            <p:ph type="dt" sz="half" idx="19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6" name="Rectangle 14"/>
          <p:cNvSpPr>
            <a:spLocks noGrp="1" noChangeArrowheads="1"/>
          </p:cNvSpPr>
          <p:nvPr>
            <p:ph type="ftr" sz="quarter" idx="19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7" name="Rectangle 15"/>
          <p:cNvSpPr>
            <a:spLocks noGrp="1" noChangeArrowheads="1"/>
          </p:cNvSpPr>
          <p:nvPr>
            <p:ph type="sldNum" sz="quarter" idx="19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A4760-C1F8-43A1-8F70-54C8CB6A31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8" name="Rectangle 13"/>
          <p:cNvSpPr>
            <a:spLocks noGrp="1" noChangeArrowheads="1"/>
          </p:cNvSpPr>
          <p:nvPr>
            <p:ph type="dt" sz="half" idx="19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9" name="Rectangle 14"/>
          <p:cNvSpPr>
            <a:spLocks noGrp="1" noChangeArrowheads="1"/>
          </p:cNvSpPr>
          <p:nvPr>
            <p:ph type="ftr" sz="quarter" idx="19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0" name="Rectangle 15"/>
          <p:cNvSpPr>
            <a:spLocks noGrp="1" noChangeArrowheads="1"/>
          </p:cNvSpPr>
          <p:nvPr>
            <p:ph type="sldNum" sz="quarter" idx="19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FBDC5-B135-4C48-94C2-BE2199D8E8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1" name="Rectangle 13"/>
          <p:cNvSpPr>
            <a:spLocks noGrp="1" noChangeArrowheads="1"/>
          </p:cNvSpPr>
          <p:nvPr>
            <p:ph type="dt" sz="half" idx="19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2" name="Rectangle 14"/>
          <p:cNvSpPr>
            <a:spLocks noGrp="1" noChangeArrowheads="1"/>
          </p:cNvSpPr>
          <p:nvPr>
            <p:ph type="ftr" sz="quarter" idx="20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3" name="Rectangle 15"/>
          <p:cNvSpPr>
            <a:spLocks noGrp="1" noChangeArrowheads="1"/>
          </p:cNvSpPr>
          <p:nvPr>
            <p:ph type="sldNum" sz="quarter" idx="20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D7EDC-75AB-46D8-B83B-2133163D1F5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4" name="Rectangle 13"/>
          <p:cNvSpPr>
            <a:spLocks noGrp="1" noChangeArrowheads="1"/>
          </p:cNvSpPr>
          <p:nvPr>
            <p:ph type="dt" sz="half" idx="20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5" name="Rectangle 14"/>
          <p:cNvSpPr>
            <a:spLocks noGrp="1" noChangeArrowheads="1"/>
          </p:cNvSpPr>
          <p:nvPr>
            <p:ph type="ftr" sz="quarter" idx="20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6" name="Rectangle 15"/>
          <p:cNvSpPr>
            <a:spLocks noGrp="1" noChangeArrowheads="1"/>
          </p:cNvSpPr>
          <p:nvPr>
            <p:ph type="sldNum" sz="quarter" idx="20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28E66-CF0C-4C1D-A1DB-8040FBB4E5F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7" name="Rectangle 13"/>
          <p:cNvSpPr>
            <a:spLocks noGrp="1" noChangeArrowheads="1"/>
          </p:cNvSpPr>
          <p:nvPr>
            <p:ph type="dt" sz="half" idx="20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8" name="Rectangle 14"/>
          <p:cNvSpPr>
            <a:spLocks noGrp="1" noChangeArrowheads="1"/>
          </p:cNvSpPr>
          <p:nvPr>
            <p:ph type="ftr" sz="quarter" idx="20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9" name="Rectangle 15"/>
          <p:cNvSpPr>
            <a:spLocks noGrp="1" noChangeArrowheads="1"/>
          </p:cNvSpPr>
          <p:nvPr>
            <p:ph type="sldNum" sz="quarter" idx="20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D3F31-35C5-4ED2-94F0-915B8D1C95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0" name="Rectangle 13"/>
          <p:cNvSpPr>
            <a:spLocks noGrp="1" noChangeArrowheads="1"/>
          </p:cNvSpPr>
          <p:nvPr>
            <p:ph type="dt" sz="half" idx="20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1" name="Rectangle 14"/>
          <p:cNvSpPr>
            <a:spLocks noGrp="1" noChangeArrowheads="1"/>
          </p:cNvSpPr>
          <p:nvPr>
            <p:ph type="ftr" sz="quarter" idx="20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2" name="Rectangle 15"/>
          <p:cNvSpPr>
            <a:spLocks noGrp="1" noChangeArrowheads="1"/>
          </p:cNvSpPr>
          <p:nvPr>
            <p:ph type="sldNum" sz="quarter" idx="2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D060F-18DD-4EBA-89C6-8AD684E8D0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3" name="Rectangle 13"/>
          <p:cNvSpPr>
            <a:spLocks noGrp="1" noChangeArrowheads="1"/>
          </p:cNvSpPr>
          <p:nvPr>
            <p:ph type="dt" sz="half" idx="2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" name="Rectangle 14"/>
          <p:cNvSpPr>
            <a:spLocks noGrp="1" noChangeArrowheads="1"/>
          </p:cNvSpPr>
          <p:nvPr>
            <p:ph type="ftr" sz="quarter" idx="2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" name="Rectangle 15"/>
          <p:cNvSpPr>
            <a:spLocks noGrp="1" noChangeArrowheads="1"/>
          </p:cNvSpPr>
          <p:nvPr>
            <p:ph type="sldNum" sz="quarter" idx="2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FB368-37FD-41DC-8DE2-48235803FB4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6" name="Rectangle 13"/>
          <p:cNvSpPr>
            <a:spLocks noGrp="1" noChangeArrowheads="1"/>
          </p:cNvSpPr>
          <p:nvPr>
            <p:ph type="dt" sz="half" idx="2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7" name="Rectangle 14"/>
          <p:cNvSpPr>
            <a:spLocks noGrp="1" noChangeArrowheads="1"/>
          </p:cNvSpPr>
          <p:nvPr>
            <p:ph type="ftr" sz="quarter" idx="2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8" name="Rectangle 15"/>
          <p:cNvSpPr>
            <a:spLocks noGrp="1" noChangeArrowheads="1"/>
          </p:cNvSpPr>
          <p:nvPr>
            <p:ph type="sldNum" sz="quarter" idx="2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0BF6E-AD6F-45F1-9A17-1B7FCE729F6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9" name="Rectangle 13"/>
          <p:cNvSpPr>
            <a:spLocks noGrp="1" noChangeArrowheads="1"/>
          </p:cNvSpPr>
          <p:nvPr>
            <p:ph type="dt" sz="half" idx="2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0" name="Rectangle 14"/>
          <p:cNvSpPr>
            <a:spLocks noGrp="1" noChangeArrowheads="1"/>
          </p:cNvSpPr>
          <p:nvPr>
            <p:ph type="ftr" sz="quarter" idx="2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1" name="Rectangle 15"/>
          <p:cNvSpPr>
            <a:spLocks noGrp="1" noChangeArrowheads="1"/>
          </p:cNvSpPr>
          <p:nvPr>
            <p:ph type="sldNum" sz="quarter" idx="2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59E19-360D-4E49-8195-3B9F978784F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2" name="Rectangle 13"/>
          <p:cNvSpPr>
            <a:spLocks noGrp="1" noChangeArrowheads="1"/>
          </p:cNvSpPr>
          <p:nvPr>
            <p:ph type="dt" sz="half" idx="2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3" name="Rectangle 14"/>
          <p:cNvSpPr>
            <a:spLocks noGrp="1" noChangeArrowheads="1"/>
          </p:cNvSpPr>
          <p:nvPr>
            <p:ph type="ftr" sz="quarter" idx="2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4" name="Rectangle 15"/>
          <p:cNvSpPr>
            <a:spLocks noGrp="1" noChangeArrowheads="1"/>
          </p:cNvSpPr>
          <p:nvPr>
            <p:ph type="sldNum" sz="quarter" idx="2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52BD1-EB19-496D-94C5-6AFBBFD469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8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77324-648F-4934-9867-2821A616653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5"/>
          <p:cNvSpPr>
            <a:spLocks noGrp="1" noChangeArrowheads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57050-07AA-4000-8EB2-F5DF14DACD7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" name="Rectangle 13"/>
          <p:cNvSpPr>
            <a:spLocks noGrp="1" noChangeArrowheads="1"/>
          </p:cNvSpPr>
          <p:nvPr>
            <p:ph type="dt" sz="half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4"/>
          <p:cNvSpPr>
            <a:spLocks noGrp="1" noChangeArrowheads="1"/>
          </p:cNvSpPr>
          <p:nvPr>
            <p:ph type="ftr" sz="quarter" idx="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5"/>
          <p:cNvSpPr>
            <a:spLocks noGrp="1" noChangeArrowheads="1"/>
          </p:cNvSpPr>
          <p:nvPr>
            <p:ph type="sldNum" sz="quarter" idx="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0CBD7-1F06-48CE-A216-0CC280EEE86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dt" sz="half" idx="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ftr" sz="quarter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5"/>
          <p:cNvSpPr>
            <a:spLocks noGrp="1" noChangeArrowheads="1"/>
          </p:cNvSpPr>
          <p:nvPr>
            <p:ph type="sldNum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6039A-7630-4F5B-A4D9-934659130E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" name="Rectangle 13"/>
          <p:cNvSpPr>
            <a:spLocks noGrp="1" noChangeArrowheads="1"/>
          </p:cNvSpPr>
          <p:nvPr>
            <p:ph type="dt" sz="half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ftr" sz="quarter" idx="2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sldNum" sz="quarter" idx="2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DDDB1-3FA3-40AD-8907-0E0B21BD61D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" name="Rectangle 13"/>
          <p:cNvSpPr>
            <a:spLocks noGrp="1" noChangeArrowheads="1"/>
          </p:cNvSpPr>
          <p:nvPr>
            <p:ph type="dt" sz="half" idx="2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14"/>
          <p:cNvSpPr>
            <a:spLocks noGrp="1" noChangeArrowheads="1"/>
          </p:cNvSpPr>
          <p:nvPr>
            <p:ph type="ftr" sz="quarter" idx="2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15"/>
          <p:cNvSpPr>
            <a:spLocks noGrp="1" noChangeArrowheads="1"/>
          </p:cNvSpPr>
          <p:nvPr>
            <p:ph type="sldNum" sz="quarter" idx="2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7A5FD-0B02-4714-9D8D-1A95BB8A59C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3" name="Rectangle 13"/>
          <p:cNvSpPr>
            <a:spLocks noGrp="1" noChangeArrowheads="1"/>
          </p:cNvSpPr>
          <p:nvPr>
            <p:ph type="dt" sz="half" idx="2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Rectangle 14"/>
          <p:cNvSpPr>
            <a:spLocks noGrp="1" noChangeArrowheads="1"/>
          </p:cNvSpPr>
          <p:nvPr>
            <p:ph type="ftr" sz="quarter" idx="2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15"/>
          <p:cNvSpPr>
            <a:spLocks noGrp="1" noChangeArrowheads="1"/>
          </p:cNvSpPr>
          <p:nvPr>
            <p:ph type="sldNum" sz="quarter" idx="3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6C37F-F108-465C-992D-3A12B6B8216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6" name="Rectangle 13"/>
          <p:cNvSpPr>
            <a:spLocks noGrp="1" noChangeArrowheads="1"/>
          </p:cNvSpPr>
          <p:nvPr>
            <p:ph type="dt" sz="half" idx="3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" name="Rectangle 14"/>
          <p:cNvSpPr>
            <a:spLocks noGrp="1" noChangeArrowheads="1"/>
          </p:cNvSpPr>
          <p:nvPr>
            <p:ph type="ftr" sz="quarter" idx="3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15"/>
          <p:cNvSpPr>
            <a:spLocks noGrp="1" noChangeArrowheads="1"/>
          </p:cNvSpPr>
          <p:nvPr>
            <p:ph type="sldNum" sz="quarter" idx="3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A8EDC-DC1F-4756-BA01-F348480A1C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9" name="Rectangle 13"/>
          <p:cNvSpPr>
            <a:spLocks noGrp="1" noChangeArrowheads="1"/>
          </p:cNvSpPr>
          <p:nvPr>
            <p:ph type="dt" sz="half" idx="3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" name="Rectangle 14"/>
          <p:cNvSpPr>
            <a:spLocks noGrp="1" noChangeArrowheads="1"/>
          </p:cNvSpPr>
          <p:nvPr>
            <p:ph type="ftr" sz="quarter" idx="3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" name="Rectangle 15"/>
          <p:cNvSpPr>
            <a:spLocks noGrp="1" noChangeArrowheads="1"/>
          </p:cNvSpPr>
          <p:nvPr>
            <p:ph type="sldNum" sz="quarter" idx="3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B5F2C-2E49-4A2B-AC7D-540B53F2DC5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2" name="Rectangle 13"/>
          <p:cNvSpPr>
            <a:spLocks noGrp="1" noChangeArrowheads="1"/>
          </p:cNvSpPr>
          <p:nvPr>
            <p:ph type="dt" sz="half" idx="3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" name="Rectangle 14"/>
          <p:cNvSpPr>
            <a:spLocks noGrp="1" noChangeArrowheads="1"/>
          </p:cNvSpPr>
          <p:nvPr>
            <p:ph type="ftr" sz="quarter" idx="3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" name="Rectangle 15"/>
          <p:cNvSpPr>
            <a:spLocks noGrp="1" noChangeArrowheads="1"/>
          </p:cNvSpPr>
          <p:nvPr>
            <p:ph type="sldNum" sz="quarter" idx="3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3A176-E7F5-46D8-9D39-168416B9485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5" name="Rectangle 13"/>
          <p:cNvSpPr>
            <a:spLocks noGrp="1" noChangeArrowheads="1"/>
          </p:cNvSpPr>
          <p:nvPr>
            <p:ph type="dt" sz="half" idx="4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" name="Rectangle 14"/>
          <p:cNvSpPr>
            <a:spLocks noGrp="1" noChangeArrowheads="1"/>
          </p:cNvSpPr>
          <p:nvPr>
            <p:ph type="ftr" sz="quarter" idx="4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" name="Rectangle 15"/>
          <p:cNvSpPr>
            <a:spLocks noGrp="1" noChangeArrowheads="1"/>
          </p:cNvSpPr>
          <p:nvPr>
            <p:ph type="sldNum" sz="quarter" idx="4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D5D14-292B-451E-B3EC-867DB872D8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8" name="Rectangle 13"/>
          <p:cNvSpPr>
            <a:spLocks noGrp="1" noChangeArrowheads="1"/>
          </p:cNvSpPr>
          <p:nvPr>
            <p:ph type="dt" sz="half" idx="4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" name="Rectangle 14"/>
          <p:cNvSpPr>
            <a:spLocks noGrp="1" noChangeArrowheads="1"/>
          </p:cNvSpPr>
          <p:nvPr>
            <p:ph type="ftr" sz="quarter" idx="4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" name="Rectangle 15"/>
          <p:cNvSpPr>
            <a:spLocks noGrp="1" noChangeArrowheads="1"/>
          </p:cNvSpPr>
          <p:nvPr>
            <p:ph type="sldNum" sz="quarter" idx="4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063AE-2985-4E62-A7C9-171CC081D14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1" name="Rectangle 13"/>
          <p:cNvSpPr>
            <a:spLocks noGrp="1" noChangeArrowheads="1"/>
          </p:cNvSpPr>
          <p:nvPr>
            <p:ph type="dt" sz="half" idx="4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2" name="Rectangle 14"/>
          <p:cNvSpPr>
            <a:spLocks noGrp="1" noChangeArrowheads="1"/>
          </p:cNvSpPr>
          <p:nvPr>
            <p:ph type="ftr" sz="quarter" idx="4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" name="Rectangle 15"/>
          <p:cNvSpPr>
            <a:spLocks noGrp="1" noChangeArrowheads="1"/>
          </p:cNvSpPr>
          <p:nvPr>
            <p:ph type="sldNum" sz="quarter" idx="4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6BA79-655D-4408-BD84-559895B167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4" name="Rectangle 13"/>
          <p:cNvSpPr>
            <a:spLocks noGrp="1" noChangeArrowheads="1"/>
          </p:cNvSpPr>
          <p:nvPr>
            <p:ph type="dt" sz="half" idx="4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14"/>
          <p:cNvSpPr>
            <a:spLocks noGrp="1" noChangeArrowheads="1"/>
          </p:cNvSpPr>
          <p:nvPr>
            <p:ph type="ftr" sz="quarter" idx="5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" name="Rectangle 15"/>
          <p:cNvSpPr>
            <a:spLocks noGrp="1" noChangeArrowheads="1"/>
          </p:cNvSpPr>
          <p:nvPr>
            <p:ph type="sldNum" sz="quarter" idx="5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8312E-318A-461F-9BB7-4A33AAAA23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7" name="Rectangle 13"/>
          <p:cNvSpPr>
            <a:spLocks noGrp="1" noChangeArrowheads="1"/>
          </p:cNvSpPr>
          <p:nvPr>
            <p:ph type="dt" sz="half" idx="5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14"/>
          <p:cNvSpPr>
            <a:spLocks noGrp="1" noChangeArrowheads="1"/>
          </p:cNvSpPr>
          <p:nvPr>
            <p:ph type="ftr" sz="quarter" idx="5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" name="Rectangle 15"/>
          <p:cNvSpPr>
            <a:spLocks noGrp="1" noChangeArrowheads="1"/>
          </p:cNvSpPr>
          <p:nvPr>
            <p:ph type="sldNum" sz="quarter" idx="5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FE73F-768B-477B-B25D-163F99504E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0" name="Rectangle 13"/>
          <p:cNvSpPr>
            <a:spLocks noGrp="1" noChangeArrowheads="1"/>
          </p:cNvSpPr>
          <p:nvPr>
            <p:ph type="dt" sz="half" idx="5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" name="Rectangle 14"/>
          <p:cNvSpPr>
            <a:spLocks noGrp="1" noChangeArrowheads="1"/>
          </p:cNvSpPr>
          <p:nvPr>
            <p:ph type="ftr" sz="quarter" idx="5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" name="Rectangle 15"/>
          <p:cNvSpPr>
            <a:spLocks noGrp="1" noChangeArrowheads="1"/>
          </p:cNvSpPr>
          <p:nvPr>
            <p:ph type="sldNum" sz="quarter" idx="5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A2FE4-2702-4D2C-8187-7C5662E537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3" name="Rectangle 13"/>
          <p:cNvSpPr>
            <a:spLocks noGrp="1" noChangeArrowheads="1"/>
          </p:cNvSpPr>
          <p:nvPr>
            <p:ph type="dt" sz="half" idx="5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" name="Rectangle 14"/>
          <p:cNvSpPr>
            <a:spLocks noGrp="1" noChangeArrowheads="1"/>
          </p:cNvSpPr>
          <p:nvPr>
            <p:ph type="ftr" sz="quarter" idx="5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" name="Rectangle 15"/>
          <p:cNvSpPr>
            <a:spLocks noGrp="1" noChangeArrowheads="1"/>
          </p:cNvSpPr>
          <p:nvPr>
            <p:ph type="sldNum" sz="quarter" idx="6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DF5E9-13BD-40C4-8181-CA240BBBAE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6" name="Rectangle 13"/>
          <p:cNvSpPr>
            <a:spLocks noGrp="1" noChangeArrowheads="1"/>
          </p:cNvSpPr>
          <p:nvPr>
            <p:ph type="dt" sz="half" idx="6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7" name="Rectangle 14"/>
          <p:cNvSpPr>
            <a:spLocks noGrp="1" noChangeArrowheads="1"/>
          </p:cNvSpPr>
          <p:nvPr>
            <p:ph type="ftr" sz="quarter" idx="6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8" name="Rectangle 15"/>
          <p:cNvSpPr>
            <a:spLocks noGrp="1" noChangeArrowheads="1"/>
          </p:cNvSpPr>
          <p:nvPr>
            <p:ph type="sldNum" sz="quarter" idx="6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B0A2D-061D-4244-8D5C-EC28FC27450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9" name="Rectangle 13"/>
          <p:cNvSpPr>
            <a:spLocks noGrp="1" noChangeArrowheads="1"/>
          </p:cNvSpPr>
          <p:nvPr>
            <p:ph type="dt" sz="half" idx="6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" name="Rectangle 14"/>
          <p:cNvSpPr>
            <a:spLocks noGrp="1" noChangeArrowheads="1"/>
          </p:cNvSpPr>
          <p:nvPr>
            <p:ph type="ftr" sz="quarter" idx="6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" name="Rectangle 15"/>
          <p:cNvSpPr>
            <a:spLocks noGrp="1" noChangeArrowheads="1"/>
          </p:cNvSpPr>
          <p:nvPr>
            <p:ph type="sldNum" sz="quarter" idx="6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87181-C64D-4C86-9680-1022D14621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2" name="Rectangle 13"/>
          <p:cNvSpPr>
            <a:spLocks noGrp="1" noChangeArrowheads="1"/>
          </p:cNvSpPr>
          <p:nvPr>
            <p:ph type="dt" sz="half" idx="6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3" name="Rectangle 14"/>
          <p:cNvSpPr>
            <a:spLocks noGrp="1" noChangeArrowheads="1"/>
          </p:cNvSpPr>
          <p:nvPr>
            <p:ph type="ftr" sz="quarter" idx="6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" name="Rectangle 15"/>
          <p:cNvSpPr>
            <a:spLocks noGrp="1" noChangeArrowheads="1"/>
          </p:cNvSpPr>
          <p:nvPr>
            <p:ph type="sldNum" sz="quarter" idx="6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A3570-F351-4B29-B016-9C686B75072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5" name="Rectangle 13"/>
          <p:cNvSpPr>
            <a:spLocks noGrp="1" noChangeArrowheads="1"/>
          </p:cNvSpPr>
          <p:nvPr>
            <p:ph type="dt" sz="half" idx="7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6" name="Rectangle 14"/>
          <p:cNvSpPr>
            <a:spLocks noGrp="1" noChangeArrowheads="1"/>
          </p:cNvSpPr>
          <p:nvPr>
            <p:ph type="ftr" sz="quarter" idx="7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7" name="Rectangle 15"/>
          <p:cNvSpPr>
            <a:spLocks noGrp="1" noChangeArrowheads="1"/>
          </p:cNvSpPr>
          <p:nvPr>
            <p:ph type="sldNum" sz="quarter" idx="7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59ED0-191A-4830-B0D7-4EC808C1C7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8" name="Rectangle 13"/>
          <p:cNvSpPr>
            <a:spLocks noGrp="1" noChangeArrowheads="1"/>
          </p:cNvSpPr>
          <p:nvPr>
            <p:ph type="dt" sz="half" idx="7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" name="Rectangle 14"/>
          <p:cNvSpPr>
            <a:spLocks noGrp="1" noChangeArrowheads="1"/>
          </p:cNvSpPr>
          <p:nvPr>
            <p:ph type="ftr" sz="quarter" idx="7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15"/>
          <p:cNvSpPr>
            <a:spLocks noGrp="1" noChangeArrowheads="1"/>
          </p:cNvSpPr>
          <p:nvPr>
            <p:ph type="sldNum" sz="quarter" idx="7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C9A65-7F81-4A14-AA03-79AD88C25E4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1" name="Rectangle 13"/>
          <p:cNvSpPr>
            <a:spLocks noGrp="1" noChangeArrowheads="1"/>
          </p:cNvSpPr>
          <p:nvPr>
            <p:ph type="dt" sz="half" idx="7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2" name="Rectangle 14"/>
          <p:cNvSpPr>
            <a:spLocks noGrp="1" noChangeArrowheads="1"/>
          </p:cNvSpPr>
          <p:nvPr>
            <p:ph type="ftr" sz="quarter" idx="7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3" name="Rectangle 15"/>
          <p:cNvSpPr>
            <a:spLocks noGrp="1" noChangeArrowheads="1"/>
          </p:cNvSpPr>
          <p:nvPr>
            <p:ph type="sldNum" sz="quarter" idx="7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DA04A-799F-4EFF-9FA8-CB24C1C47D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4" name="Rectangle 13"/>
          <p:cNvSpPr>
            <a:spLocks noGrp="1" noChangeArrowheads="1"/>
          </p:cNvSpPr>
          <p:nvPr>
            <p:ph type="dt" sz="half" idx="7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5" name="Rectangle 14"/>
          <p:cNvSpPr>
            <a:spLocks noGrp="1" noChangeArrowheads="1"/>
          </p:cNvSpPr>
          <p:nvPr>
            <p:ph type="ftr" sz="quarter" idx="8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6" name="Rectangle 15"/>
          <p:cNvSpPr>
            <a:spLocks noGrp="1" noChangeArrowheads="1"/>
          </p:cNvSpPr>
          <p:nvPr>
            <p:ph type="sldNum" sz="quarter" idx="8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1CEEF-277D-446F-A21F-5B9BDFE2A1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7" name="Rectangle 13"/>
          <p:cNvSpPr>
            <a:spLocks noGrp="1" noChangeArrowheads="1"/>
          </p:cNvSpPr>
          <p:nvPr>
            <p:ph type="dt" sz="half" idx="8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8" name="Rectangle 14"/>
          <p:cNvSpPr>
            <a:spLocks noGrp="1" noChangeArrowheads="1"/>
          </p:cNvSpPr>
          <p:nvPr>
            <p:ph type="ftr" sz="quarter" idx="8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" name="Rectangle 15"/>
          <p:cNvSpPr>
            <a:spLocks noGrp="1" noChangeArrowheads="1"/>
          </p:cNvSpPr>
          <p:nvPr>
            <p:ph type="sldNum" sz="quarter" idx="8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2C8F7-4BC2-4F15-A439-8387F70AC21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0" name="Rectangle 13"/>
          <p:cNvSpPr>
            <a:spLocks noGrp="1" noChangeArrowheads="1"/>
          </p:cNvSpPr>
          <p:nvPr>
            <p:ph type="dt" sz="half" idx="8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" name="Rectangle 14"/>
          <p:cNvSpPr>
            <a:spLocks noGrp="1" noChangeArrowheads="1"/>
          </p:cNvSpPr>
          <p:nvPr>
            <p:ph type="ftr" sz="quarter" idx="8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" name="Rectangle 15"/>
          <p:cNvSpPr>
            <a:spLocks noGrp="1" noChangeArrowheads="1"/>
          </p:cNvSpPr>
          <p:nvPr>
            <p:ph type="sldNum" sz="quarter" idx="8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D9A41-A7B2-48D7-B0C9-15EBA9424E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3" name="Rectangle 13"/>
          <p:cNvSpPr>
            <a:spLocks noGrp="1" noChangeArrowheads="1"/>
          </p:cNvSpPr>
          <p:nvPr>
            <p:ph type="dt" sz="half" idx="8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4" name="Rectangle 14"/>
          <p:cNvSpPr>
            <a:spLocks noGrp="1" noChangeArrowheads="1"/>
          </p:cNvSpPr>
          <p:nvPr>
            <p:ph type="ftr" sz="quarter" idx="8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5" name="Rectangle 15"/>
          <p:cNvSpPr>
            <a:spLocks noGrp="1" noChangeArrowheads="1"/>
          </p:cNvSpPr>
          <p:nvPr>
            <p:ph type="sldNum" sz="quarter" idx="9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4610A-7139-4AA2-BE9A-93CF2133DC6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6" name="Rectangle 13"/>
          <p:cNvSpPr>
            <a:spLocks noGrp="1" noChangeArrowheads="1"/>
          </p:cNvSpPr>
          <p:nvPr>
            <p:ph type="dt" sz="half" idx="9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7" name="Rectangle 14"/>
          <p:cNvSpPr>
            <a:spLocks noGrp="1" noChangeArrowheads="1"/>
          </p:cNvSpPr>
          <p:nvPr>
            <p:ph type="ftr" sz="quarter" idx="9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8" name="Rectangle 15"/>
          <p:cNvSpPr>
            <a:spLocks noGrp="1" noChangeArrowheads="1"/>
          </p:cNvSpPr>
          <p:nvPr>
            <p:ph type="sldNum" sz="quarter" idx="9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681F7-BFCA-4BFB-BA28-87ED83D08A5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9" name="Rectangle 13"/>
          <p:cNvSpPr>
            <a:spLocks noGrp="1" noChangeArrowheads="1"/>
          </p:cNvSpPr>
          <p:nvPr>
            <p:ph type="dt" sz="half" idx="9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0" name="Rectangle 14"/>
          <p:cNvSpPr>
            <a:spLocks noGrp="1" noChangeArrowheads="1"/>
          </p:cNvSpPr>
          <p:nvPr>
            <p:ph type="ftr" sz="quarter" idx="9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1" name="Rectangle 15"/>
          <p:cNvSpPr>
            <a:spLocks noGrp="1" noChangeArrowheads="1"/>
          </p:cNvSpPr>
          <p:nvPr>
            <p:ph type="sldNum" sz="quarter" idx="9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C5511-4889-464B-BD0E-0C522DAAA5F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2" name="Rectangle 13"/>
          <p:cNvSpPr>
            <a:spLocks noGrp="1" noChangeArrowheads="1"/>
          </p:cNvSpPr>
          <p:nvPr>
            <p:ph type="dt" sz="half" idx="9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3" name="Rectangle 14"/>
          <p:cNvSpPr>
            <a:spLocks noGrp="1" noChangeArrowheads="1"/>
          </p:cNvSpPr>
          <p:nvPr>
            <p:ph type="ftr" sz="quarter" idx="9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4" name="Rectangle 15"/>
          <p:cNvSpPr>
            <a:spLocks noGrp="1" noChangeArrowheads="1"/>
          </p:cNvSpPr>
          <p:nvPr>
            <p:ph type="sldNum" sz="quarter" idx="9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5AF89-B4EC-4889-99C5-3D6869496D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5" name="Rectangle 13"/>
          <p:cNvSpPr>
            <a:spLocks noGrp="1" noChangeArrowheads="1"/>
          </p:cNvSpPr>
          <p:nvPr>
            <p:ph type="dt" sz="half" idx="10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" name="Rectangle 14"/>
          <p:cNvSpPr>
            <a:spLocks noGrp="1" noChangeArrowheads="1"/>
          </p:cNvSpPr>
          <p:nvPr>
            <p:ph type="ftr" sz="quarter" idx="10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7" name="Rectangle 15"/>
          <p:cNvSpPr>
            <a:spLocks noGrp="1" noChangeArrowheads="1"/>
          </p:cNvSpPr>
          <p:nvPr>
            <p:ph type="sldNum" sz="quarter" idx="10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037AD-E8BB-4D93-A030-1FA6D2BF56B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8" name="Rectangle 13"/>
          <p:cNvSpPr>
            <a:spLocks noGrp="1" noChangeArrowheads="1"/>
          </p:cNvSpPr>
          <p:nvPr>
            <p:ph type="dt" sz="half" idx="10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9" name="Rectangle 14"/>
          <p:cNvSpPr>
            <a:spLocks noGrp="1" noChangeArrowheads="1"/>
          </p:cNvSpPr>
          <p:nvPr>
            <p:ph type="ftr" sz="quarter" idx="10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0" name="Rectangle 15"/>
          <p:cNvSpPr>
            <a:spLocks noGrp="1" noChangeArrowheads="1"/>
          </p:cNvSpPr>
          <p:nvPr>
            <p:ph type="sldNum" sz="quarter" idx="10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025F2-8ECF-4F54-97E2-37DDE9F056F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1" name="Rectangle 13"/>
          <p:cNvSpPr>
            <a:spLocks noGrp="1" noChangeArrowheads="1"/>
          </p:cNvSpPr>
          <p:nvPr>
            <p:ph type="dt" sz="half" idx="10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" name="Rectangle 14"/>
          <p:cNvSpPr>
            <a:spLocks noGrp="1" noChangeArrowheads="1"/>
          </p:cNvSpPr>
          <p:nvPr>
            <p:ph type="ftr" sz="quarter" idx="10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" name="Rectangle 15"/>
          <p:cNvSpPr>
            <a:spLocks noGrp="1" noChangeArrowheads="1"/>
          </p:cNvSpPr>
          <p:nvPr>
            <p:ph type="sldNum" sz="quarter" idx="10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00A7D-D5EA-4602-962B-54245BEB1C6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4" name="Rectangle 13"/>
          <p:cNvSpPr>
            <a:spLocks noGrp="1" noChangeArrowheads="1"/>
          </p:cNvSpPr>
          <p:nvPr>
            <p:ph type="dt" sz="half" idx="10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5" name="Rectangle 14"/>
          <p:cNvSpPr>
            <a:spLocks noGrp="1" noChangeArrowheads="1"/>
          </p:cNvSpPr>
          <p:nvPr>
            <p:ph type="ftr" sz="quarter" idx="1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6" name="Rectangle 15"/>
          <p:cNvSpPr>
            <a:spLocks noGrp="1" noChangeArrowheads="1"/>
          </p:cNvSpPr>
          <p:nvPr>
            <p:ph type="sldNum" sz="quarter" idx="1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55A25-1F24-4496-99B4-69DA5E83553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7" name="Rectangle 13"/>
          <p:cNvSpPr>
            <a:spLocks noGrp="1" noChangeArrowheads="1"/>
          </p:cNvSpPr>
          <p:nvPr>
            <p:ph type="dt" sz="half" idx="1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8" name="Rectangle 14"/>
          <p:cNvSpPr>
            <a:spLocks noGrp="1" noChangeArrowheads="1"/>
          </p:cNvSpPr>
          <p:nvPr>
            <p:ph type="ftr" sz="quarter" idx="1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" name="Rectangle 15"/>
          <p:cNvSpPr>
            <a:spLocks noGrp="1" noChangeArrowheads="1"/>
          </p:cNvSpPr>
          <p:nvPr>
            <p:ph type="sldNum" sz="quarter" idx="1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A8770-BA32-4177-8D34-27CB725F7D1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0" name="Rectangle 13"/>
          <p:cNvSpPr>
            <a:spLocks noGrp="1" noChangeArrowheads="1"/>
          </p:cNvSpPr>
          <p:nvPr>
            <p:ph type="dt" sz="half" idx="1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1" name="Rectangle 14"/>
          <p:cNvSpPr>
            <a:spLocks noGrp="1" noChangeArrowheads="1"/>
          </p:cNvSpPr>
          <p:nvPr>
            <p:ph type="ftr" sz="quarter" idx="1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" name="Rectangle 15"/>
          <p:cNvSpPr>
            <a:spLocks noGrp="1" noChangeArrowheads="1"/>
          </p:cNvSpPr>
          <p:nvPr>
            <p:ph type="sldNum" sz="quarter" idx="1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897E1-946E-4402-AE9F-38BE19BFE2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3" name="Rectangle 13"/>
          <p:cNvSpPr>
            <a:spLocks noGrp="1" noChangeArrowheads="1"/>
          </p:cNvSpPr>
          <p:nvPr>
            <p:ph type="dt" sz="half" idx="1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4" name="Rectangle 14"/>
          <p:cNvSpPr>
            <a:spLocks noGrp="1" noChangeArrowheads="1"/>
          </p:cNvSpPr>
          <p:nvPr>
            <p:ph type="ftr" sz="quarter" idx="1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5" name="Rectangle 15"/>
          <p:cNvSpPr>
            <a:spLocks noGrp="1" noChangeArrowheads="1"/>
          </p:cNvSpPr>
          <p:nvPr>
            <p:ph type="sldNum" sz="quarter" idx="1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4F58D-1C3D-48FC-84E6-32C48D6BBDA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6" name="Rectangle 13"/>
          <p:cNvSpPr>
            <a:spLocks noGrp="1" noChangeArrowheads="1"/>
          </p:cNvSpPr>
          <p:nvPr>
            <p:ph type="dt" sz="half" idx="1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7" name="Rectangle 14"/>
          <p:cNvSpPr>
            <a:spLocks noGrp="1" noChangeArrowheads="1"/>
          </p:cNvSpPr>
          <p:nvPr>
            <p:ph type="ftr" sz="quarter" idx="1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8" name="Rectangle 15"/>
          <p:cNvSpPr>
            <a:spLocks noGrp="1" noChangeArrowheads="1"/>
          </p:cNvSpPr>
          <p:nvPr>
            <p:ph type="sldNum" sz="quarter" idx="12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7F95C-9462-4C21-A866-C2BD716843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9" name="Rectangle 13"/>
          <p:cNvSpPr>
            <a:spLocks noGrp="1" noChangeArrowheads="1"/>
          </p:cNvSpPr>
          <p:nvPr>
            <p:ph type="dt" sz="half" idx="12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0" name="Rectangle 14"/>
          <p:cNvSpPr>
            <a:spLocks noGrp="1" noChangeArrowheads="1"/>
          </p:cNvSpPr>
          <p:nvPr>
            <p:ph type="ftr" sz="quarter" idx="12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1" name="Rectangle 15"/>
          <p:cNvSpPr>
            <a:spLocks noGrp="1" noChangeArrowheads="1"/>
          </p:cNvSpPr>
          <p:nvPr>
            <p:ph type="sldNum" sz="quarter" idx="12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EC61E-118D-4091-894B-A21E520D0B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2" name="Rectangle 13"/>
          <p:cNvSpPr>
            <a:spLocks noGrp="1" noChangeArrowheads="1"/>
          </p:cNvSpPr>
          <p:nvPr>
            <p:ph type="dt" sz="half" idx="12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3" name="Rectangle 14"/>
          <p:cNvSpPr>
            <a:spLocks noGrp="1" noChangeArrowheads="1"/>
          </p:cNvSpPr>
          <p:nvPr>
            <p:ph type="ftr" sz="quarter" idx="12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4" name="Rectangle 15"/>
          <p:cNvSpPr>
            <a:spLocks noGrp="1" noChangeArrowheads="1"/>
          </p:cNvSpPr>
          <p:nvPr>
            <p:ph type="sldNum" sz="quarter" idx="12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E44B3-F41D-49A1-8963-369CAD1A854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5" name="Rectangle 13"/>
          <p:cNvSpPr>
            <a:spLocks noGrp="1" noChangeArrowheads="1"/>
          </p:cNvSpPr>
          <p:nvPr>
            <p:ph type="dt" sz="half" idx="13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6" name="Rectangle 14"/>
          <p:cNvSpPr>
            <a:spLocks noGrp="1" noChangeArrowheads="1"/>
          </p:cNvSpPr>
          <p:nvPr>
            <p:ph type="ftr" sz="quarter" idx="13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7" name="Rectangle 15"/>
          <p:cNvSpPr>
            <a:spLocks noGrp="1" noChangeArrowheads="1"/>
          </p:cNvSpPr>
          <p:nvPr>
            <p:ph type="sldNum" sz="quarter" idx="13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9B2E1-9045-4F6B-9077-5FE913A79C7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8" name="Rectangle 13"/>
          <p:cNvSpPr>
            <a:spLocks noGrp="1" noChangeArrowheads="1"/>
          </p:cNvSpPr>
          <p:nvPr>
            <p:ph type="dt" sz="half" idx="13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9" name="Rectangle 14"/>
          <p:cNvSpPr>
            <a:spLocks noGrp="1" noChangeArrowheads="1"/>
          </p:cNvSpPr>
          <p:nvPr>
            <p:ph type="ftr" sz="quarter" idx="13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0" name="Rectangle 15"/>
          <p:cNvSpPr>
            <a:spLocks noGrp="1" noChangeArrowheads="1"/>
          </p:cNvSpPr>
          <p:nvPr>
            <p:ph type="sldNum" sz="quarter" idx="13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C23EB-E21F-4212-9BDC-DB17668AB2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1" name="Rectangle 13"/>
          <p:cNvSpPr>
            <a:spLocks noGrp="1" noChangeArrowheads="1"/>
          </p:cNvSpPr>
          <p:nvPr>
            <p:ph type="dt" sz="half" idx="13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2" name="Rectangle 14"/>
          <p:cNvSpPr>
            <a:spLocks noGrp="1" noChangeArrowheads="1"/>
          </p:cNvSpPr>
          <p:nvPr>
            <p:ph type="ftr" sz="quarter" idx="13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" name="Rectangle 15"/>
          <p:cNvSpPr>
            <a:spLocks noGrp="1" noChangeArrowheads="1"/>
          </p:cNvSpPr>
          <p:nvPr>
            <p:ph type="sldNum" sz="quarter" idx="13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04B05-B926-45F8-9EDB-7E906BC805F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4" name="Rectangle 13"/>
          <p:cNvSpPr>
            <a:spLocks noGrp="1" noChangeArrowheads="1"/>
          </p:cNvSpPr>
          <p:nvPr>
            <p:ph type="dt" sz="half" idx="13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5" name="Rectangle 14"/>
          <p:cNvSpPr>
            <a:spLocks noGrp="1" noChangeArrowheads="1"/>
          </p:cNvSpPr>
          <p:nvPr>
            <p:ph type="ftr" sz="quarter" idx="14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6" name="Rectangle 15"/>
          <p:cNvSpPr>
            <a:spLocks noGrp="1" noChangeArrowheads="1"/>
          </p:cNvSpPr>
          <p:nvPr>
            <p:ph type="sldNum" sz="quarter" idx="14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B799C-413E-4AD8-B33C-E2CB40FCD69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7" name="Rectangle 13"/>
          <p:cNvSpPr>
            <a:spLocks noGrp="1" noChangeArrowheads="1"/>
          </p:cNvSpPr>
          <p:nvPr>
            <p:ph type="dt" sz="half" idx="14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8" name="Rectangle 14"/>
          <p:cNvSpPr>
            <a:spLocks noGrp="1" noChangeArrowheads="1"/>
          </p:cNvSpPr>
          <p:nvPr>
            <p:ph type="ftr" sz="quarter" idx="14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9" name="Rectangle 15"/>
          <p:cNvSpPr>
            <a:spLocks noGrp="1" noChangeArrowheads="1"/>
          </p:cNvSpPr>
          <p:nvPr>
            <p:ph type="sldNum" sz="quarter" idx="14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91EAF-861E-41EE-A9D5-9DC27DAD0FF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0" name="Rectangle 13"/>
          <p:cNvSpPr>
            <a:spLocks noGrp="1" noChangeArrowheads="1"/>
          </p:cNvSpPr>
          <p:nvPr>
            <p:ph type="dt" sz="half" idx="14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" name="Rectangle 14"/>
          <p:cNvSpPr>
            <a:spLocks noGrp="1" noChangeArrowheads="1"/>
          </p:cNvSpPr>
          <p:nvPr>
            <p:ph type="ftr" sz="quarter" idx="14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2" name="Rectangle 15"/>
          <p:cNvSpPr>
            <a:spLocks noGrp="1" noChangeArrowheads="1"/>
          </p:cNvSpPr>
          <p:nvPr>
            <p:ph type="sldNum" sz="quarter" idx="14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7E4F7-680B-49AC-A528-233402836E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3" name="Rectangle 13"/>
          <p:cNvSpPr>
            <a:spLocks noGrp="1" noChangeArrowheads="1"/>
          </p:cNvSpPr>
          <p:nvPr>
            <p:ph type="dt" sz="half" idx="14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4" name="Rectangle 14"/>
          <p:cNvSpPr>
            <a:spLocks noGrp="1" noChangeArrowheads="1"/>
          </p:cNvSpPr>
          <p:nvPr>
            <p:ph type="ftr" sz="quarter" idx="14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5" name="Rectangle 15"/>
          <p:cNvSpPr>
            <a:spLocks noGrp="1" noChangeArrowheads="1"/>
          </p:cNvSpPr>
          <p:nvPr>
            <p:ph type="sldNum" sz="quarter" idx="15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CF448-5B52-44FD-BCD8-864039898D9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6" name="Rectangle 13"/>
          <p:cNvSpPr>
            <a:spLocks noGrp="1" noChangeArrowheads="1"/>
          </p:cNvSpPr>
          <p:nvPr>
            <p:ph type="dt" sz="half" idx="15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7" name="Rectangle 14"/>
          <p:cNvSpPr>
            <a:spLocks noGrp="1" noChangeArrowheads="1"/>
          </p:cNvSpPr>
          <p:nvPr>
            <p:ph type="ftr" sz="quarter" idx="15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8" name="Rectangle 15"/>
          <p:cNvSpPr>
            <a:spLocks noGrp="1" noChangeArrowheads="1"/>
          </p:cNvSpPr>
          <p:nvPr>
            <p:ph type="sldNum" sz="quarter" idx="15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85502-60E2-41E3-ABBE-B203E6124ED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9" name="Rectangle 13"/>
          <p:cNvSpPr>
            <a:spLocks noGrp="1" noChangeArrowheads="1"/>
          </p:cNvSpPr>
          <p:nvPr>
            <p:ph type="dt" sz="half" idx="15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0" name="Rectangle 14"/>
          <p:cNvSpPr>
            <a:spLocks noGrp="1" noChangeArrowheads="1"/>
          </p:cNvSpPr>
          <p:nvPr>
            <p:ph type="ftr" sz="quarter" idx="15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" name="Rectangle 15"/>
          <p:cNvSpPr>
            <a:spLocks noGrp="1" noChangeArrowheads="1"/>
          </p:cNvSpPr>
          <p:nvPr>
            <p:ph type="sldNum" sz="quarter" idx="15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3E87F-7641-4B6D-9FC9-1D957D63126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2" name="Rectangle 13"/>
          <p:cNvSpPr>
            <a:spLocks noGrp="1" noChangeArrowheads="1"/>
          </p:cNvSpPr>
          <p:nvPr>
            <p:ph type="dt" sz="half" idx="15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" name="Rectangle 14"/>
          <p:cNvSpPr>
            <a:spLocks noGrp="1" noChangeArrowheads="1"/>
          </p:cNvSpPr>
          <p:nvPr>
            <p:ph type="ftr" sz="quarter" idx="15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4" name="Rectangle 15"/>
          <p:cNvSpPr>
            <a:spLocks noGrp="1" noChangeArrowheads="1"/>
          </p:cNvSpPr>
          <p:nvPr>
            <p:ph type="sldNum" sz="quarter" idx="15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BB192-8DC9-451E-B279-37CF9C66C66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5" name="Rectangle 13"/>
          <p:cNvSpPr>
            <a:spLocks noGrp="1" noChangeArrowheads="1"/>
          </p:cNvSpPr>
          <p:nvPr>
            <p:ph type="dt" sz="half" idx="16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6" name="Rectangle 14"/>
          <p:cNvSpPr>
            <a:spLocks noGrp="1" noChangeArrowheads="1"/>
          </p:cNvSpPr>
          <p:nvPr>
            <p:ph type="ftr" sz="quarter" idx="16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7" name="Rectangle 15"/>
          <p:cNvSpPr>
            <a:spLocks noGrp="1" noChangeArrowheads="1"/>
          </p:cNvSpPr>
          <p:nvPr>
            <p:ph type="sldNum" sz="quarter" idx="16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78ABC-CFDC-4FE4-B954-2600BDA20B2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8" name="Rectangle 13"/>
          <p:cNvSpPr>
            <a:spLocks noGrp="1" noChangeArrowheads="1"/>
          </p:cNvSpPr>
          <p:nvPr>
            <p:ph type="dt" sz="half" idx="16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9" name="Rectangle 14"/>
          <p:cNvSpPr>
            <a:spLocks noGrp="1" noChangeArrowheads="1"/>
          </p:cNvSpPr>
          <p:nvPr>
            <p:ph type="ftr" sz="quarter" idx="16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0" name="Rectangle 15"/>
          <p:cNvSpPr>
            <a:spLocks noGrp="1" noChangeArrowheads="1"/>
          </p:cNvSpPr>
          <p:nvPr>
            <p:ph type="sldNum" sz="quarter" idx="16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84521-6EBE-4E5C-87AE-93ACF80906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1" name="Rectangle 13"/>
          <p:cNvSpPr>
            <a:spLocks noGrp="1" noChangeArrowheads="1"/>
          </p:cNvSpPr>
          <p:nvPr>
            <p:ph type="dt" sz="half" idx="16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2" name="Rectangle 14"/>
          <p:cNvSpPr>
            <a:spLocks noGrp="1" noChangeArrowheads="1"/>
          </p:cNvSpPr>
          <p:nvPr>
            <p:ph type="ftr" sz="quarter" idx="16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" name="Rectangle 15"/>
          <p:cNvSpPr>
            <a:spLocks noGrp="1" noChangeArrowheads="1"/>
          </p:cNvSpPr>
          <p:nvPr>
            <p:ph type="sldNum" sz="quarter" idx="16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E6FF6-DB35-4985-A251-A76921EA5D8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4" name="Rectangle 13"/>
          <p:cNvSpPr>
            <a:spLocks noGrp="1" noChangeArrowheads="1"/>
          </p:cNvSpPr>
          <p:nvPr>
            <p:ph type="dt" sz="half" idx="16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" name="Rectangle 14"/>
          <p:cNvSpPr>
            <a:spLocks noGrp="1" noChangeArrowheads="1"/>
          </p:cNvSpPr>
          <p:nvPr>
            <p:ph type="ftr" sz="quarter" idx="17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6" name="Rectangle 15"/>
          <p:cNvSpPr>
            <a:spLocks noGrp="1" noChangeArrowheads="1"/>
          </p:cNvSpPr>
          <p:nvPr>
            <p:ph type="sldNum" sz="quarter" idx="17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4D23E-E311-4275-954F-D36432EC44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7" name="Rectangle 13"/>
          <p:cNvSpPr>
            <a:spLocks noGrp="1" noChangeArrowheads="1"/>
          </p:cNvSpPr>
          <p:nvPr>
            <p:ph type="dt" sz="half" idx="17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8" name="Rectangle 14"/>
          <p:cNvSpPr>
            <a:spLocks noGrp="1" noChangeArrowheads="1"/>
          </p:cNvSpPr>
          <p:nvPr>
            <p:ph type="ftr" sz="quarter" idx="17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9" name="Rectangle 15"/>
          <p:cNvSpPr>
            <a:spLocks noGrp="1" noChangeArrowheads="1"/>
          </p:cNvSpPr>
          <p:nvPr>
            <p:ph type="sldNum" sz="quarter" idx="17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3AAB0-2246-4D8A-A6CA-91F48D4C445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0" name="Rectangle 13"/>
          <p:cNvSpPr>
            <a:spLocks noGrp="1" noChangeArrowheads="1"/>
          </p:cNvSpPr>
          <p:nvPr>
            <p:ph type="dt" sz="half" idx="17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1" name="Rectangle 14"/>
          <p:cNvSpPr>
            <a:spLocks noGrp="1" noChangeArrowheads="1"/>
          </p:cNvSpPr>
          <p:nvPr>
            <p:ph type="ftr" sz="quarter" idx="17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2" name="Rectangle 15"/>
          <p:cNvSpPr>
            <a:spLocks noGrp="1" noChangeArrowheads="1"/>
          </p:cNvSpPr>
          <p:nvPr>
            <p:ph type="sldNum" sz="quarter" idx="17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F4D1F-17F0-46A8-AC45-6451D0B609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3" name="Rectangle 13"/>
          <p:cNvSpPr>
            <a:spLocks noGrp="1" noChangeArrowheads="1"/>
          </p:cNvSpPr>
          <p:nvPr>
            <p:ph type="dt" sz="half" idx="17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" name="Rectangle 14"/>
          <p:cNvSpPr>
            <a:spLocks noGrp="1" noChangeArrowheads="1"/>
          </p:cNvSpPr>
          <p:nvPr>
            <p:ph type="ftr" sz="quarter" idx="17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" name="Rectangle 15"/>
          <p:cNvSpPr>
            <a:spLocks noGrp="1" noChangeArrowheads="1"/>
          </p:cNvSpPr>
          <p:nvPr>
            <p:ph type="sldNum" sz="quarter" idx="18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322A0-1188-4D58-9DDF-EB753D19FB3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6" name="Rectangle 13"/>
          <p:cNvSpPr>
            <a:spLocks noGrp="1" noChangeArrowheads="1"/>
          </p:cNvSpPr>
          <p:nvPr>
            <p:ph type="dt" sz="half" idx="18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7" name="Rectangle 14"/>
          <p:cNvSpPr>
            <a:spLocks noGrp="1" noChangeArrowheads="1"/>
          </p:cNvSpPr>
          <p:nvPr>
            <p:ph type="ftr" sz="quarter" idx="18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8" name="Rectangle 15"/>
          <p:cNvSpPr>
            <a:spLocks noGrp="1" noChangeArrowheads="1"/>
          </p:cNvSpPr>
          <p:nvPr>
            <p:ph type="sldNum" sz="quarter" idx="18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91358-0ABE-48B7-8C72-0CB5837E0F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9" name="Rectangle 13"/>
          <p:cNvSpPr>
            <a:spLocks noGrp="1" noChangeArrowheads="1"/>
          </p:cNvSpPr>
          <p:nvPr>
            <p:ph type="dt" sz="half" idx="18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0" name="Rectangle 14"/>
          <p:cNvSpPr>
            <a:spLocks noGrp="1" noChangeArrowheads="1"/>
          </p:cNvSpPr>
          <p:nvPr>
            <p:ph type="ftr" sz="quarter" idx="18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1" name="Rectangle 15"/>
          <p:cNvSpPr>
            <a:spLocks noGrp="1" noChangeArrowheads="1"/>
          </p:cNvSpPr>
          <p:nvPr>
            <p:ph type="sldNum" sz="quarter" idx="18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698F7-4AA3-4189-B02F-7F5DFB4DE3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2" name="Rectangle 13"/>
          <p:cNvSpPr>
            <a:spLocks noGrp="1" noChangeArrowheads="1"/>
          </p:cNvSpPr>
          <p:nvPr>
            <p:ph type="dt" sz="half" idx="18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3" name="Rectangle 14"/>
          <p:cNvSpPr>
            <a:spLocks noGrp="1" noChangeArrowheads="1"/>
          </p:cNvSpPr>
          <p:nvPr>
            <p:ph type="ftr" sz="quarter" idx="18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" name="Rectangle 15"/>
          <p:cNvSpPr>
            <a:spLocks noGrp="1" noChangeArrowheads="1"/>
          </p:cNvSpPr>
          <p:nvPr>
            <p:ph type="sldNum" sz="quarter" idx="18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F4103-58D8-4387-AC4F-6D5F914E424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5" name="Rectangle 13"/>
          <p:cNvSpPr>
            <a:spLocks noGrp="1" noChangeArrowheads="1"/>
          </p:cNvSpPr>
          <p:nvPr>
            <p:ph type="dt" sz="half" idx="19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6" name="Rectangle 14"/>
          <p:cNvSpPr>
            <a:spLocks noGrp="1" noChangeArrowheads="1"/>
          </p:cNvSpPr>
          <p:nvPr>
            <p:ph type="ftr" sz="quarter" idx="19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7" name="Rectangle 15"/>
          <p:cNvSpPr>
            <a:spLocks noGrp="1" noChangeArrowheads="1"/>
          </p:cNvSpPr>
          <p:nvPr>
            <p:ph type="sldNum" sz="quarter" idx="19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41A3C-44F1-47AD-A953-A801F9B0C98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8" name="Rectangle 13"/>
          <p:cNvSpPr>
            <a:spLocks noGrp="1" noChangeArrowheads="1"/>
          </p:cNvSpPr>
          <p:nvPr>
            <p:ph type="dt" sz="half" idx="19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9" name="Rectangle 14"/>
          <p:cNvSpPr>
            <a:spLocks noGrp="1" noChangeArrowheads="1"/>
          </p:cNvSpPr>
          <p:nvPr>
            <p:ph type="ftr" sz="quarter" idx="19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0" name="Rectangle 15"/>
          <p:cNvSpPr>
            <a:spLocks noGrp="1" noChangeArrowheads="1"/>
          </p:cNvSpPr>
          <p:nvPr>
            <p:ph type="sldNum" sz="quarter" idx="19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1D156-F4EB-4826-8DF6-CF809EE8182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1" name="Rectangle 13"/>
          <p:cNvSpPr>
            <a:spLocks noGrp="1" noChangeArrowheads="1"/>
          </p:cNvSpPr>
          <p:nvPr>
            <p:ph type="dt" sz="half" idx="19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2" name="Rectangle 14"/>
          <p:cNvSpPr>
            <a:spLocks noGrp="1" noChangeArrowheads="1"/>
          </p:cNvSpPr>
          <p:nvPr>
            <p:ph type="ftr" sz="quarter" idx="19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3" name="Rectangle 15"/>
          <p:cNvSpPr>
            <a:spLocks noGrp="1" noChangeArrowheads="1"/>
          </p:cNvSpPr>
          <p:nvPr>
            <p:ph type="sldNum" sz="quarter" idx="19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9363D-4121-4037-AAC8-AED10C54C73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4" name="Rectangle 13"/>
          <p:cNvSpPr>
            <a:spLocks noGrp="1" noChangeArrowheads="1"/>
          </p:cNvSpPr>
          <p:nvPr>
            <p:ph type="dt" sz="half" idx="19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5" name="Rectangle 14"/>
          <p:cNvSpPr>
            <a:spLocks noGrp="1" noChangeArrowheads="1"/>
          </p:cNvSpPr>
          <p:nvPr>
            <p:ph type="ftr" sz="quarter" idx="20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6" name="Rectangle 15"/>
          <p:cNvSpPr>
            <a:spLocks noGrp="1" noChangeArrowheads="1"/>
          </p:cNvSpPr>
          <p:nvPr>
            <p:ph type="sldNum" sz="quarter" idx="20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F7616-A78B-426D-A828-AD1A8D15676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7" name="Rectangle 13"/>
          <p:cNvSpPr>
            <a:spLocks noGrp="1" noChangeArrowheads="1"/>
          </p:cNvSpPr>
          <p:nvPr>
            <p:ph type="dt" sz="half" idx="20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8" name="Rectangle 14"/>
          <p:cNvSpPr>
            <a:spLocks noGrp="1" noChangeArrowheads="1"/>
          </p:cNvSpPr>
          <p:nvPr>
            <p:ph type="ftr" sz="quarter" idx="20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9" name="Rectangle 15"/>
          <p:cNvSpPr>
            <a:spLocks noGrp="1" noChangeArrowheads="1"/>
          </p:cNvSpPr>
          <p:nvPr>
            <p:ph type="sldNum" sz="quarter" idx="20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534C6-AC05-4551-8E88-3302C122AA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0" name="Rectangle 13"/>
          <p:cNvSpPr>
            <a:spLocks noGrp="1" noChangeArrowheads="1"/>
          </p:cNvSpPr>
          <p:nvPr>
            <p:ph type="dt" sz="half" idx="20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1" name="Rectangle 14"/>
          <p:cNvSpPr>
            <a:spLocks noGrp="1" noChangeArrowheads="1"/>
          </p:cNvSpPr>
          <p:nvPr>
            <p:ph type="ftr" sz="quarter" idx="20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2" name="Rectangle 15"/>
          <p:cNvSpPr>
            <a:spLocks noGrp="1" noChangeArrowheads="1"/>
          </p:cNvSpPr>
          <p:nvPr>
            <p:ph type="sldNum" sz="quarter" idx="20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9189F-E4BD-4F12-8931-7B2DC02BFBA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3" name="Rectangle 13"/>
          <p:cNvSpPr>
            <a:spLocks noGrp="1" noChangeArrowheads="1"/>
          </p:cNvSpPr>
          <p:nvPr>
            <p:ph type="dt" sz="half" idx="20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" name="Rectangle 14"/>
          <p:cNvSpPr>
            <a:spLocks noGrp="1" noChangeArrowheads="1"/>
          </p:cNvSpPr>
          <p:nvPr>
            <p:ph type="ftr" sz="quarter" idx="20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" name="Rectangle 15"/>
          <p:cNvSpPr>
            <a:spLocks noGrp="1" noChangeArrowheads="1"/>
          </p:cNvSpPr>
          <p:nvPr>
            <p:ph type="sldNum" sz="quarter" idx="2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79F6C-4ED9-46EF-942C-B866E3272E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6" name="Rectangle 13"/>
          <p:cNvSpPr>
            <a:spLocks noGrp="1" noChangeArrowheads="1"/>
          </p:cNvSpPr>
          <p:nvPr>
            <p:ph type="dt" sz="half" idx="2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7" name="Rectangle 14"/>
          <p:cNvSpPr>
            <a:spLocks noGrp="1" noChangeArrowheads="1"/>
          </p:cNvSpPr>
          <p:nvPr>
            <p:ph type="ftr" sz="quarter" idx="2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8" name="Rectangle 15"/>
          <p:cNvSpPr>
            <a:spLocks noGrp="1" noChangeArrowheads="1"/>
          </p:cNvSpPr>
          <p:nvPr>
            <p:ph type="sldNum" sz="quarter" idx="2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7B698-D429-453D-8822-293759273D6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09" name="Rectangle 13"/>
          <p:cNvSpPr>
            <a:spLocks noGrp="1" noChangeArrowheads="1"/>
          </p:cNvSpPr>
          <p:nvPr>
            <p:ph type="dt" sz="half" idx="2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0" name="Rectangle 14"/>
          <p:cNvSpPr>
            <a:spLocks noGrp="1" noChangeArrowheads="1"/>
          </p:cNvSpPr>
          <p:nvPr>
            <p:ph type="ftr" sz="quarter" idx="2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1" name="Rectangle 15"/>
          <p:cNvSpPr>
            <a:spLocks noGrp="1" noChangeArrowheads="1"/>
          </p:cNvSpPr>
          <p:nvPr>
            <p:ph type="sldNum" sz="quarter" idx="2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1DC7E-32A9-498A-B6CD-BDB85C8B8E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2" name="Rectangle 13"/>
          <p:cNvSpPr>
            <a:spLocks noGrp="1" noChangeArrowheads="1"/>
          </p:cNvSpPr>
          <p:nvPr>
            <p:ph type="dt" sz="half" idx="2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3" name="Rectangle 14"/>
          <p:cNvSpPr>
            <a:spLocks noGrp="1" noChangeArrowheads="1"/>
          </p:cNvSpPr>
          <p:nvPr>
            <p:ph type="ftr" sz="quarter" idx="2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4" name="Rectangle 15"/>
          <p:cNvSpPr>
            <a:spLocks noGrp="1" noChangeArrowheads="1"/>
          </p:cNvSpPr>
          <p:nvPr>
            <p:ph type="sldNum" sz="quarter" idx="2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46749-6403-439A-AFB7-ADCFC77E65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5" name="Rectangle 13"/>
          <p:cNvSpPr>
            <a:spLocks noGrp="1" noChangeArrowheads="1"/>
          </p:cNvSpPr>
          <p:nvPr>
            <p:ph type="dt" sz="half" idx="2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6" name="Rectangle 14"/>
          <p:cNvSpPr>
            <a:spLocks noGrp="1" noChangeArrowheads="1"/>
          </p:cNvSpPr>
          <p:nvPr>
            <p:ph type="ftr" sz="quarter" idx="2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7" name="Rectangle 15"/>
          <p:cNvSpPr>
            <a:spLocks noGrp="1" noChangeArrowheads="1"/>
          </p:cNvSpPr>
          <p:nvPr>
            <p:ph type="sldNum" sz="quarter" idx="2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4F0BF-A9A3-4BEE-AA1D-2CB95875D5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457200"/>
            <a:ext cx="77724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7171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9250" y="1485900"/>
            <a:ext cx="691515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3BFEE492-52FA-48F8-9C51-FF09C45909F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7175" name="Рисунок 1"/>
          <p:cNvPicPr>
            <a:picLocks noChangeAspect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-73025" y="-11113"/>
            <a:ext cx="1504950" cy="692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457200"/>
            <a:ext cx="77724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7177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9250" y="1485900"/>
            <a:ext cx="691515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6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4A6F6994-2F30-415D-9E50-FA29E11C9A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ltGray">
          <a:xfrm>
            <a:off x="-73025" y="1408113"/>
            <a:ext cx="1520825" cy="37338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grpSp>
        <p:nvGrpSpPr>
          <p:cNvPr id="7182" name="Группа 4"/>
          <p:cNvGrpSpPr>
            <a:grpSpLocks/>
          </p:cNvGrpSpPr>
          <p:nvPr userDrawn="1"/>
        </p:nvGrpSpPr>
        <p:grpSpPr bwMode="auto">
          <a:xfrm>
            <a:off x="-73025" y="-11113"/>
            <a:ext cx="9232900" cy="5154613"/>
            <a:chOff x="-73025" y="-14288"/>
            <a:chExt cx="9233193" cy="6872288"/>
          </a:xfrm>
        </p:grpSpPr>
        <p:pic>
          <p:nvPicPr>
            <p:cNvPr id="7183" name="Picture 2"/>
            <p:cNvPicPr>
              <a:picLocks noChangeAspect="1" noChangeArrowheads="1"/>
            </p:cNvPicPr>
            <p:nvPr userDrawn="1"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8964488" y="0"/>
              <a:ext cx="19568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40" name="Rectangle 2"/>
            <p:cNvSpPr>
              <a:spLocks noChangeArrowheads="1"/>
            </p:cNvSpPr>
            <p:nvPr/>
          </p:nvSpPr>
          <p:spPr bwMode="ltGray">
            <a:xfrm>
              <a:off x="-73025" y="-14288"/>
              <a:ext cx="1520873" cy="6872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7" rIns="92075" bIns="46037" anchor="ctr"/>
            <a:lstStyle/>
            <a:p>
              <a:pPr algn="ctr" eaLnBrk="0" hangingPunct="0">
                <a:defRPr/>
              </a:pPr>
              <a:r>
                <a:rPr lang="ru-RU" sz="2400"/>
                <a:t>  </a:t>
              </a:r>
            </a:p>
          </p:txBody>
        </p:sp>
        <p:sp>
          <p:nvSpPr>
            <p:cNvPr id="1041" name="Rectangle 6"/>
            <p:cNvSpPr>
              <a:spLocks noChangeArrowheads="1"/>
            </p:cNvSpPr>
            <p:nvPr/>
          </p:nvSpPr>
          <p:spPr bwMode="ltGray">
            <a:xfrm>
              <a:off x="152407" y="2117032"/>
              <a:ext cx="152405" cy="4688056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2" name="Rectangle 7"/>
            <p:cNvSpPr>
              <a:spLocks noChangeArrowheads="1"/>
            </p:cNvSpPr>
            <p:nvPr/>
          </p:nvSpPr>
          <p:spPr bwMode="ltGray">
            <a:xfrm>
              <a:off x="457217" y="2495887"/>
              <a:ext cx="152405" cy="4309201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8"/>
            <p:cNvSpPr>
              <a:spLocks noChangeArrowheads="1"/>
            </p:cNvSpPr>
            <p:nvPr/>
          </p:nvSpPr>
          <p:spPr bwMode="ltGray">
            <a:xfrm>
              <a:off x="762026" y="3069458"/>
              <a:ext cx="152405" cy="3735630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Rectangle 9"/>
            <p:cNvSpPr>
              <a:spLocks noChangeArrowheads="1"/>
            </p:cNvSpPr>
            <p:nvPr/>
          </p:nvSpPr>
          <p:spPr bwMode="ltGray">
            <a:xfrm>
              <a:off x="1066836" y="3480060"/>
              <a:ext cx="152405" cy="3325028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7189" name="Рисунок 18"/>
            <p:cNvPicPr>
              <a:picLocks noChangeAspect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-73025" y="-14288"/>
              <a:ext cx="1505382" cy="92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67" r:id="rId1"/>
    <p:sldLayoutId id="2147484953" r:id="rId2"/>
    <p:sldLayoutId id="2147484954" r:id="rId3"/>
    <p:sldLayoutId id="2147484955" r:id="rId4"/>
    <p:sldLayoutId id="2147484956" r:id="rId5"/>
    <p:sldLayoutId id="2147484957" r:id="rId6"/>
    <p:sldLayoutId id="2147484958" r:id="rId7"/>
    <p:sldLayoutId id="2147484959" r:id="rId8"/>
    <p:sldLayoutId id="2147484960" r:id="rId9"/>
    <p:sldLayoutId id="2147484961" r:id="rId10"/>
    <p:sldLayoutId id="2147484962" r:id="rId11"/>
    <p:sldLayoutId id="2147484963" r:id="rId12"/>
    <p:sldLayoutId id="2147484964" r:id="rId13"/>
    <p:sldLayoutId id="2147484965" r:id="rId14"/>
    <p:sldLayoutId id="2147484966" r:id="rId15"/>
    <p:sldLayoutId id="2147484968" r:id="rId16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7" Type="http://schemas.openxmlformats.org/officeDocument/2006/relationships/chart" Target="../charts/chart12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_____Microsoft_Office_Excel_97-20035.xls"/><Relationship Id="rId3" Type="http://schemas.openxmlformats.org/officeDocument/2006/relationships/chart" Target="../charts/chart13.xml"/><Relationship Id="rId7" Type="http://schemas.openxmlformats.org/officeDocument/2006/relationships/oleObject" Target="../embeddings/_____Microsoft_Office_Excel_97-20034.xls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_____Microsoft_Office_Excel_97-20033.xls"/><Relationship Id="rId5" Type="http://schemas.openxmlformats.org/officeDocument/2006/relationships/oleObject" Target="../embeddings/_____Microsoft_Office_Excel_97-20032.xls"/><Relationship Id="rId4" Type="http://schemas.openxmlformats.org/officeDocument/2006/relationships/chart" Target="../charts/char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6.xls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Box 1"/>
          <p:cNvSpPr txBox="1">
            <a:spLocks noChangeArrowheads="1"/>
          </p:cNvSpPr>
          <p:nvPr/>
        </p:nvSpPr>
        <p:spPr bwMode="auto">
          <a:xfrm>
            <a:off x="1500188" y="0"/>
            <a:ext cx="74295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altLang="ru-RU" sz="2400" b="1">
                <a:latin typeface="Tahoma" pitchFamily="34" charset="0"/>
                <a:cs typeface="Tahoma" pitchFamily="34" charset="0"/>
              </a:rPr>
              <a:t>Показник економії енергоресурсів в закладах бюджетної сфери м. Павлограда</a:t>
            </a:r>
            <a:endParaRPr lang="ru-RU" altLang="ru-RU" sz="2400" b="1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026" name="Диаграмма 4"/>
          <p:cNvGraphicFramePr>
            <a:graphicFrameLocks/>
          </p:cNvGraphicFramePr>
          <p:nvPr/>
        </p:nvGraphicFramePr>
        <p:xfrm>
          <a:off x="1352550" y="1008063"/>
          <a:ext cx="7591425" cy="3990975"/>
        </p:xfrm>
        <a:graphic>
          <a:graphicData uri="http://schemas.openxmlformats.org/presentationml/2006/ole">
            <p:oleObj spid="_x0000_s1026" r:id="rId3" imgW="7590178" imgH="3993226" progId="Excel.Sheet.8">
              <p:embed/>
            </p:oleObj>
          </a:graphicData>
        </a:graphic>
      </p:graphicFrame>
      <p:sp>
        <p:nvSpPr>
          <p:cNvPr id="39" name="Прямоугольник 38"/>
          <p:cNvSpPr/>
          <p:nvPr/>
        </p:nvSpPr>
        <p:spPr>
          <a:xfrm>
            <a:off x="2484438" y="1851025"/>
            <a:ext cx="1120775" cy="322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10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11%</a:t>
            </a:r>
            <a:endParaRPr lang="ru-RU" sz="10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779838" y="1851025"/>
            <a:ext cx="1120775" cy="322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10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0,1%</a:t>
            </a:r>
            <a:endParaRPr lang="ru-RU" sz="10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03800" y="1851025"/>
            <a:ext cx="1120775" cy="322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10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4%</a:t>
            </a:r>
            <a:endParaRPr lang="ru-RU" sz="10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300788" y="1851025"/>
            <a:ext cx="1120775" cy="322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10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3,2%</a:t>
            </a:r>
            <a:endParaRPr lang="ru-RU" sz="10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524750" y="1851025"/>
            <a:ext cx="1120775" cy="322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10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6,6%</a:t>
            </a:r>
            <a:endParaRPr lang="ru-RU" sz="10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TextBox 1"/>
          <p:cNvSpPr txBox="1">
            <a:spLocks noChangeArrowheads="1"/>
          </p:cNvSpPr>
          <p:nvPr/>
        </p:nvSpPr>
        <p:spPr bwMode="auto">
          <a:xfrm>
            <a:off x="1476375" y="0"/>
            <a:ext cx="72723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altLang="ru-RU" sz="2400" b="1">
                <a:latin typeface="Tahoma" pitchFamily="34" charset="0"/>
                <a:cs typeface="Tahoma" pitchFamily="34" charset="0"/>
              </a:rPr>
              <a:t>Рейтинг економії електроенергії в закладах бюджетної сфери</a:t>
            </a:r>
            <a:endParaRPr lang="ru-RU" altLang="ru-RU" sz="2400" b="1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2" name="Группа 33"/>
          <p:cNvGrpSpPr>
            <a:grpSpLocks/>
          </p:cNvGrpSpPr>
          <p:nvPr/>
        </p:nvGrpSpPr>
        <p:grpSpPr bwMode="auto">
          <a:xfrm>
            <a:off x="3944975" y="576281"/>
            <a:ext cx="4565576" cy="4337014"/>
            <a:chOff x="1568904" y="648774"/>
            <a:chExt cx="4566032" cy="4335808"/>
          </a:xfrm>
        </p:grpSpPr>
        <p:grpSp>
          <p:nvGrpSpPr>
            <p:cNvPr id="3" name="Группа 31"/>
            <p:cNvGrpSpPr>
              <a:grpSpLocks/>
            </p:cNvGrpSpPr>
            <p:nvPr/>
          </p:nvGrpSpPr>
          <p:grpSpPr bwMode="auto">
            <a:xfrm>
              <a:off x="1568904" y="648774"/>
              <a:ext cx="4566032" cy="4335808"/>
              <a:chOff x="1568904" y="648774"/>
              <a:chExt cx="4566032" cy="4335808"/>
            </a:xfrm>
          </p:grpSpPr>
          <p:graphicFrame>
            <p:nvGraphicFramePr>
              <p:cNvPr id="28" name="Диаграмма 4"/>
              <p:cNvGraphicFramePr>
                <a:graphicFrameLocks/>
              </p:cNvGraphicFramePr>
              <p:nvPr/>
            </p:nvGraphicFramePr>
            <p:xfrm>
              <a:off x="1619354" y="699224"/>
              <a:ext cx="1740815" cy="1362794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graphicFrame>
            <p:nvGraphicFramePr>
              <p:cNvPr id="29" name="Object 23"/>
              <p:cNvGraphicFramePr>
                <a:graphicFrameLocks/>
              </p:cNvGraphicFramePr>
              <p:nvPr/>
            </p:nvGraphicFramePr>
            <p:xfrm>
              <a:off x="2981513" y="648774"/>
              <a:ext cx="1740815" cy="1362794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30" name="Object 24"/>
              <p:cNvGraphicFramePr>
                <a:graphicFrameLocks/>
              </p:cNvGraphicFramePr>
              <p:nvPr/>
            </p:nvGraphicFramePr>
            <p:xfrm>
              <a:off x="4394121" y="648774"/>
              <a:ext cx="1740815" cy="1362794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graphicFrame>
            <p:nvGraphicFramePr>
              <p:cNvPr id="31" name="Object 25"/>
              <p:cNvGraphicFramePr>
                <a:graphicFrameLocks/>
              </p:cNvGraphicFramePr>
              <p:nvPr/>
            </p:nvGraphicFramePr>
            <p:xfrm>
              <a:off x="1619354" y="1592940"/>
              <a:ext cx="1740815" cy="1362794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graphicFrame>
            <p:nvGraphicFramePr>
              <p:cNvPr id="32" name="Object 26"/>
              <p:cNvGraphicFramePr>
                <a:graphicFrameLocks/>
              </p:cNvGraphicFramePr>
              <p:nvPr/>
            </p:nvGraphicFramePr>
            <p:xfrm>
              <a:off x="1619354" y="2565886"/>
              <a:ext cx="1740815" cy="1362794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graphicFrame>
            <p:nvGraphicFramePr>
              <p:cNvPr id="33" name="Object 27"/>
              <p:cNvGraphicFramePr>
                <a:graphicFrameLocks/>
              </p:cNvGraphicFramePr>
              <p:nvPr/>
            </p:nvGraphicFramePr>
            <p:xfrm>
              <a:off x="1568904" y="3621788"/>
              <a:ext cx="1740815" cy="1362794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7"/>
              </a:graphicData>
            </a:graphic>
          </p:graphicFrame>
        </p:grpSp>
        <p:grpSp>
          <p:nvGrpSpPr>
            <p:cNvPr id="4" name="Группа 32"/>
            <p:cNvGrpSpPr>
              <a:grpSpLocks/>
            </p:cNvGrpSpPr>
            <p:nvPr/>
          </p:nvGrpSpPr>
          <p:grpSpPr bwMode="auto">
            <a:xfrm>
              <a:off x="1619672" y="1707654"/>
              <a:ext cx="4320480" cy="3218781"/>
              <a:chOff x="1619672" y="1707654"/>
              <a:chExt cx="4249351" cy="3218781"/>
            </a:xfrm>
          </p:grpSpPr>
          <p:sp>
            <p:nvSpPr>
              <p:cNvPr id="3092" name="TextBox 19"/>
              <p:cNvSpPr txBox="1">
                <a:spLocks noChangeArrowheads="1"/>
              </p:cNvSpPr>
              <p:nvPr/>
            </p:nvSpPr>
            <p:spPr bwMode="auto">
              <a:xfrm>
                <a:off x="1835696" y="1707654"/>
                <a:ext cx="1329210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ДНЗ №33    ДНЗ №11</a:t>
                </a:r>
                <a:endParaRPr lang="ru-RU" altLang="ru-RU" sz="800" b="1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093" name="TextBox 21"/>
              <p:cNvSpPr txBox="1">
                <a:spLocks noChangeArrowheads="1"/>
              </p:cNvSpPr>
              <p:nvPr/>
            </p:nvSpPr>
            <p:spPr bwMode="auto">
              <a:xfrm>
                <a:off x="3203848" y="1707654"/>
                <a:ext cx="1396536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ЗОШ №16   ЗОШ № 15</a:t>
                </a:r>
                <a:endParaRPr lang="ru-RU" altLang="ru-RU" sz="800" b="1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094" name="TextBox 22"/>
              <p:cNvSpPr txBox="1">
                <a:spLocks noChangeArrowheads="1"/>
              </p:cNvSpPr>
              <p:nvPr/>
            </p:nvSpPr>
            <p:spPr bwMode="auto">
              <a:xfrm>
                <a:off x="4644008" y="1707654"/>
                <a:ext cx="1225015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Валеоцентр   МНВК</a:t>
                </a:r>
                <a:endParaRPr lang="ru-RU" altLang="ru-RU" sz="800" b="1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095" name="TextBox 23"/>
              <p:cNvSpPr txBox="1">
                <a:spLocks noChangeArrowheads="1"/>
              </p:cNvSpPr>
              <p:nvPr/>
            </p:nvSpPr>
            <p:spPr bwMode="auto">
              <a:xfrm>
                <a:off x="1676700" y="4587975"/>
                <a:ext cx="892768" cy="3384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ФСК </a:t>
                </a:r>
              </a:p>
              <a:p>
                <a:pPr algn="ctr"/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ім. Шкуренко</a:t>
                </a:r>
                <a:endParaRPr lang="ru-RU" altLang="ru-RU" sz="800" b="1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096" name="TextBox 24"/>
              <p:cNvSpPr txBox="1">
                <a:spLocks noChangeArrowheads="1"/>
              </p:cNvSpPr>
              <p:nvPr/>
            </p:nvSpPr>
            <p:spPr bwMode="auto">
              <a:xfrm>
                <a:off x="1763688" y="3651870"/>
                <a:ext cx="1611339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uk-UA" altLang="ru-RU" sz="800" b="1" dirty="0">
                    <a:latin typeface="Tahoma" pitchFamily="34" charset="0"/>
                    <a:cs typeface="Tahoma" pitchFamily="34" charset="0"/>
                  </a:rPr>
                  <a:t>БК “ Мир ”      БК “ Кірова ”</a:t>
                </a:r>
                <a:endParaRPr lang="ru-RU" altLang="ru-RU" sz="800" b="1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097" name="TextBox 26"/>
              <p:cNvSpPr txBox="1">
                <a:spLocks noChangeArrowheads="1"/>
              </p:cNvSpPr>
              <p:nvPr/>
            </p:nvSpPr>
            <p:spPr bwMode="auto">
              <a:xfrm>
                <a:off x="1619672" y="2571750"/>
                <a:ext cx="108012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Центр первинної </a:t>
                </a:r>
              </a:p>
              <a:p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меддопомоги </a:t>
                </a:r>
                <a:endParaRPr lang="ru-RU" altLang="ru-RU" sz="800" b="1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098" name="TextBox 28"/>
              <p:cNvSpPr txBox="1">
                <a:spLocks noChangeArrowheads="1"/>
              </p:cNvSpPr>
              <p:nvPr/>
            </p:nvSpPr>
            <p:spPr bwMode="auto">
              <a:xfrm>
                <a:off x="2627784" y="2571750"/>
                <a:ext cx="1224136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Стоматологічна</a:t>
                </a:r>
              </a:p>
              <a:p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поліклініка</a:t>
                </a:r>
                <a:endParaRPr lang="ru-RU" altLang="ru-RU" sz="800" b="1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099" name="TextBox 29"/>
              <p:cNvSpPr txBox="1">
                <a:spLocks noChangeArrowheads="1"/>
              </p:cNvSpPr>
              <p:nvPr/>
            </p:nvSpPr>
            <p:spPr bwMode="auto">
              <a:xfrm>
                <a:off x="2483768" y="4587974"/>
                <a:ext cx="550608" cy="215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ДЮСШ</a:t>
                </a:r>
                <a:endParaRPr lang="ru-RU" altLang="ru-RU" sz="800" b="1"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sp>
        <p:nvSpPr>
          <p:cNvPr id="3082" name="TextBox 34"/>
          <p:cNvSpPr txBox="1">
            <a:spLocks noChangeArrowheads="1"/>
          </p:cNvSpPr>
          <p:nvPr/>
        </p:nvSpPr>
        <p:spPr bwMode="auto">
          <a:xfrm>
            <a:off x="1835150" y="1131888"/>
            <a:ext cx="1147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altLang="ru-RU" sz="1600" b="1">
                <a:latin typeface="Tahoma" pitchFamily="34" charset="0"/>
                <a:cs typeface="Tahoma" pitchFamily="34" charset="0"/>
              </a:rPr>
              <a:t>Заклади </a:t>
            </a:r>
          </a:p>
          <a:p>
            <a:r>
              <a:rPr lang="uk-UA" altLang="ru-RU" sz="1600" b="1">
                <a:latin typeface="Tahoma" pitchFamily="34" charset="0"/>
                <a:cs typeface="Tahoma" pitchFamily="34" charset="0"/>
              </a:rPr>
              <a:t>освіти</a:t>
            </a:r>
            <a:endParaRPr lang="ru-RU" altLang="ru-RU" sz="16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38" name="Скругленная прямоугольная выноска 37"/>
          <p:cNvSpPr/>
          <p:nvPr/>
        </p:nvSpPr>
        <p:spPr>
          <a:xfrm>
            <a:off x="1476375" y="2139950"/>
            <a:ext cx="2159000" cy="576263"/>
          </a:xfrm>
          <a:prstGeom prst="wedgeRoundRectCallout">
            <a:avLst>
              <a:gd name="adj1" fmla="val 67059"/>
              <a:gd name="adj2" fmla="val 32968"/>
              <a:gd name="adj3" fmla="val 16667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84" name="TextBox 40"/>
          <p:cNvSpPr txBox="1">
            <a:spLocks noChangeArrowheads="1"/>
          </p:cNvSpPr>
          <p:nvPr/>
        </p:nvSpPr>
        <p:spPr bwMode="auto">
          <a:xfrm>
            <a:off x="1835150" y="2139950"/>
            <a:ext cx="1441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altLang="ru-RU" sz="1600" b="1">
                <a:latin typeface="Tahoma" pitchFamily="34" charset="0"/>
                <a:cs typeface="Tahoma" pitchFamily="34" charset="0"/>
              </a:rPr>
              <a:t>Заклади </a:t>
            </a:r>
          </a:p>
          <a:p>
            <a:r>
              <a:rPr lang="uk-UA" altLang="ru-RU" sz="1600" b="1">
                <a:latin typeface="Tahoma" pitchFamily="34" charset="0"/>
                <a:cs typeface="Tahoma" pitchFamily="34" charset="0"/>
              </a:rPr>
              <a:t>медицини</a:t>
            </a:r>
            <a:endParaRPr lang="ru-RU" altLang="ru-RU" sz="16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3085" name="TextBox 41"/>
          <p:cNvSpPr txBox="1">
            <a:spLocks noChangeArrowheads="1"/>
          </p:cNvSpPr>
          <p:nvPr/>
        </p:nvSpPr>
        <p:spPr bwMode="auto">
          <a:xfrm>
            <a:off x="1835150" y="3148013"/>
            <a:ext cx="11699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altLang="ru-RU" sz="1600" b="1">
                <a:latin typeface="Tahoma" pitchFamily="34" charset="0"/>
                <a:cs typeface="Tahoma" pitchFamily="34" charset="0"/>
              </a:rPr>
              <a:t>Заклади </a:t>
            </a:r>
          </a:p>
          <a:p>
            <a:r>
              <a:rPr lang="uk-UA" altLang="ru-RU" sz="1600" b="1">
                <a:latin typeface="Tahoma" pitchFamily="34" charset="0"/>
                <a:cs typeface="Tahoma" pitchFamily="34" charset="0"/>
              </a:rPr>
              <a:t>культури</a:t>
            </a:r>
            <a:endParaRPr lang="ru-RU" altLang="ru-RU" sz="16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3086" name="TextBox 42"/>
          <p:cNvSpPr txBox="1">
            <a:spLocks noChangeArrowheads="1"/>
          </p:cNvSpPr>
          <p:nvPr/>
        </p:nvSpPr>
        <p:spPr bwMode="auto">
          <a:xfrm>
            <a:off x="1835150" y="4156075"/>
            <a:ext cx="1147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altLang="ru-RU" sz="1600" b="1">
                <a:latin typeface="Tahoma" pitchFamily="34" charset="0"/>
                <a:cs typeface="Tahoma" pitchFamily="34" charset="0"/>
              </a:rPr>
              <a:t>Заклади </a:t>
            </a:r>
          </a:p>
          <a:p>
            <a:r>
              <a:rPr lang="uk-UA" altLang="ru-RU" sz="1600" b="1">
                <a:latin typeface="Tahoma" pitchFamily="34" charset="0"/>
                <a:cs typeface="Tahoma" pitchFamily="34" charset="0"/>
              </a:rPr>
              <a:t>спорту</a:t>
            </a:r>
            <a:endParaRPr lang="ru-RU" altLang="ru-RU" sz="16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44" name="Скругленная прямоугольная выноска 43"/>
          <p:cNvSpPr/>
          <p:nvPr/>
        </p:nvSpPr>
        <p:spPr>
          <a:xfrm>
            <a:off x="1476375" y="1131888"/>
            <a:ext cx="2159000" cy="576262"/>
          </a:xfrm>
          <a:prstGeom prst="wedgeRoundRectCallout">
            <a:avLst>
              <a:gd name="adj1" fmla="val 67059"/>
              <a:gd name="adj2" fmla="val 32968"/>
              <a:gd name="adj3" fmla="val 16667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5" name="Скругленная прямоугольная выноска 44"/>
          <p:cNvSpPr/>
          <p:nvPr/>
        </p:nvSpPr>
        <p:spPr>
          <a:xfrm>
            <a:off x="1476375" y="3148013"/>
            <a:ext cx="2159000" cy="576262"/>
          </a:xfrm>
          <a:prstGeom prst="wedgeRoundRectCallout">
            <a:avLst>
              <a:gd name="adj1" fmla="val 67059"/>
              <a:gd name="adj2" fmla="val 32968"/>
              <a:gd name="adj3" fmla="val 16667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6" name="Скругленная прямоугольная выноска 45"/>
          <p:cNvSpPr/>
          <p:nvPr/>
        </p:nvSpPr>
        <p:spPr>
          <a:xfrm>
            <a:off x="1476375" y="4156075"/>
            <a:ext cx="2159000" cy="576263"/>
          </a:xfrm>
          <a:prstGeom prst="wedgeRoundRectCallout">
            <a:avLst>
              <a:gd name="adj1" fmla="val 67059"/>
              <a:gd name="adj2" fmla="val 32968"/>
              <a:gd name="adj3" fmla="val 16667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Box 1"/>
          <p:cNvSpPr txBox="1">
            <a:spLocks noChangeArrowheads="1"/>
          </p:cNvSpPr>
          <p:nvPr/>
        </p:nvSpPr>
        <p:spPr bwMode="auto">
          <a:xfrm>
            <a:off x="1476375" y="0"/>
            <a:ext cx="72723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altLang="ru-RU" sz="2400" b="1">
                <a:latin typeface="Tahoma" pitchFamily="34" charset="0"/>
                <a:cs typeface="Tahoma" pitchFamily="34" charset="0"/>
              </a:rPr>
              <a:t>Рейтинг економії води в закладах бюджетної сфери</a:t>
            </a:r>
            <a:endParaRPr lang="ru-RU" altLang="ru-RU" sz="2400" b="1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2" name="Группа 33"/>
          <p:cNvGrpSpPr>
            <a:grpSpLocks/>
          </p:cNvGrpSpPr>
          <p:nvPr/>
        </p:nvGrpSpPr>
        <p:grpSpPr bwMode="auto">
          <a:xfrm>
            <a:off x="3944967" y="576281"/>
            <a:ext cx="4875183" cy="4337014"/>
            <a:chOff x="1568904" y="648774"/>
            <a:chExt cx="4874925" cy="4335808"/>
          </a:xfrm>
        </p:grpSpPr>
        <p:grpSp>
          <p:nvGrpSpPr>
            <p:cNvPr id="3" name="Группа 31"/>
            <p:cNvGrpSpPr>
              <a:grpSpLocks/>
            </p:cNvGrpSpPr>
            <p:nvPr/>
          </p:nvGrpSpPr>
          <p:grpSpPr bwMode="auto">
            <a:xfrm>
              <a:off x="1568904" y="648774"/>
              <a:ext cx="4566032" cy="4335808"/>
              <a:chOff x="1568904" y="648774"/>
              <a:chExt cx="4566032" cy="4335808"/>
            </a:xfrm>
          </p:grpSpPr>
          <p:graphicFrame>
            <p:nvGraphicFramePr>
              <p:cNvPr id="28" name="Диаграмма 4"/>
              <p:cNvGraphicFramePr>
                <a:graphicFrameLocks/>
              </p:cNvGraphicFramePr>
              <p:nvPr/>
            </p:nvGraphicFramePr>
            <p:xfrm>
              <a:off x="1619354" y="699224"/>
              <a:ext cx="1740815" cy="1362794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graphicFrame>
            <p:nvGraphicFramePr>
              <p:cNvPr id="29" name="Object 23"/>
              <p:cNvGraphicFramePr>
                <a:graphicFrameLocks/>
              </p:cNvGraphicFramePr>
              <p:nvPr/>
            </p:nvGraphicFramePr>
            <p:xfrm>
              <a:off x="2981513" y="648774"/>
              <a:ext cx="1740815" cy="1362794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30" name="Object 24"/>
              <p:cNvGraphicFramePr>
                <a:graphicFrameLocks/>
              </p:cNvGraphicFramePr>
              <p:nvPr/>
            </p:nvGraphicFramePr>
            <p:xfrm>
              <a:off x="4394121" y="648774"/>
              <a:ext cx="1740815" cy="1362794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graphicFrame>
            <p:nvGraphicFramePr>
              <p:cNvPr id="31" name="Object 25"/>
              <p:cNvGraphicFramePr>
                <a:graphicFrameLocks/>
              </p:cNvGraphicFramePr>
              <p:nvPr/>
            </p:nvGraphicFramePr>
            <p:xfrm>
              <a:off x="1619354" y="1592940"/>
              <a:ext cx="1740815" cy="1362794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graphicFrame>
            <p:nvGraphicFramePr>
              <p:cNvPr id="32" name="Object 26"/>
              <p:cNvGraphicFramePr>
                <a:graphicFrameLocks/>
              </p:cNvGraphicFramePr>
              <p:nvPr/>
            </p:nvGraphicFramePr>
            <p:xfrm>
              <a:off x="1619354" y="2565886"/>
              <a:ext cx="1740815" cy="1362794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graphicFrame>
            <p:nvGraphicFramePr>
              <p:cNvPr id="33" name="Object 27"/>
              <p:cNvGraphicFramePr>
                <a:graphicFrameLocks/>
              </p:cNvGraphicFramePr>
              <p:nvPr/>
            </p:nvGraphicFramePr>
            <p:xfrm>
              <a:off x="1568904" y="3621788"/>
              <a:ext cx="1740815" cy="1362794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7"/>
              </a:graphicData>
            </a:graphic>
          </p:graphicFrame>
        </p:grpSp>
        <p:grpSp>
          <p:nvGrpSpPr>
            <p:cNvPr id="4" name="Группа 32"/>
            <p:cNvGrpSpPr>
              <a:grpSpLocks/>
            </p:cNvGrpSpPr>
            <p:nvPr/>
          </p:nvGrpSpPr>
          <p:grpSpPr bwMode="auto">
            <a:xfrm>
              <a:off x="1619672" y="1707654"/>
              <a:ext cx="4824157" cy="3095764"/>
              <a:chOff x="1619672" y="1707654"/>
              <a:chExt cx="4744745" cy="3095764"/>
            </a:xfrm>
          </p:grpSpPr>
          <p:sp>
            <p:nvSpPr>
              <p:cNvPr id="4116" name="TextBox 19"/>
              <p:cNvSpPr txBox="1">
                <a:spLocks noChangeArrowheads="1"/>
              </p:cNvSpPr>
              <p:nvPr/>
            </p:nvSpPr>
            <p:spPr bwMode="auto">
              <a:xfrm>
                <a:off x="1835696" y="1707654"/>
                <a:ext cx="1302598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ДНЗ № 5    ДНЗ № 47</a:t>
                </a:r>
                <a:endParaRPr lang="ru-RU" altLang="ru-RU" sz="800" b="1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117" name="TextBox 21"/>
              <p:cNvSpPr txBox="1">
                <a:spLocks noChangeArrowheads="1"/>
              </p:cNvSpPr>
              <p:nvPr/>
            </p:nvSpPr>
            <p:spPr bwMode="auto">
              <a:xfrm>
                <a:off x="3203848" y="1707654"/>
                <a:ext cx="1329399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ЗОШ № 3      НВК № 2</a:t>
                </a:r>
                <a:endParaRPr lang="ru-RU" altLang="ru-RU" sz="800" b="1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118" name="TextBox 22"/>
              <p:cNvSpPr txBox="1">
                <a:spLocks noChangeArrowheads="1"/>
              </p:cNvSpPr>
              <p:nvPr/>
            </p:nvSpPr>
            <p:spPr bwMode="auto">
              <a:xfrm>
                <a:off x="4523401" y="1707654"/>
                <a:ext cx="1841016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Валеоцентр     Станція юних </a:t>
                </a:r>
              </a:p>
              <a:p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                          натуралістів</a:t>
                </a:r>
                <a:endParaRPr lang="ru-RU" altLang="ru-RU" sz="800" b="1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119" name="TextBox 23"/>
              <p:cNvSpPr txBox="1">
                <a:spLocks noChangeArrowheads="1"/>
              </p:cNvSpPr>
              <p:nvPr/>
            </p:nvSpPr>
            <p:spPr bwMode="auto">
              <a:xfrm>
                <a:off x="1691680" y="4587974"/>
                <a:ext cx="935248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СОК “ Центр ” </a:t>
                </a:r>
              </a:p>
            </p:txBody>
          </p:sp>
          <p:sp>
            <p:nvSpPr>
              <p:cNvPr id="4120" name="TextBox 24"/>
              <p:cNvSpPr txBox="1">
                <a:spLocks noChangeArrowheads="1"/>
              </p:cNvSpPr>
              <p:nvPr/>
            </p:nvSpPr>
            <p:spPr bwMode="auto">
              <a:xfrm>
                <a:off x="1763689" y="3651870"/>
                <a:ext cx="1505983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БК “ Мир ”      Мистецька </a:t>
                </a:r>
              </a:p>
              <a:p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                        школа № 3</a:t>
                </a:r>
                <a:endParaRPr lang="ru-RU" altLang="ru-RU" sz="800" b="1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121" name="TextBox 26"/>
              <p:cNvSpPr txBox="1">
                <a:spLocks noChangeArrowheads="1"/>
              </p:cNvSpPr>
              <p:nvPr/>
            </p:nvSpPr>
            <p:spPr bwMode="auto">
              <a:xfrm>
                <a:off x="1619672" y="2571750"/>
                <a:ext cx="108012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Центр первинної </a:t>
                </a:r>
              </a:p>
              <a:p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меддопомоги </a:t>
                </a:r>
                <a:endParaRPr lang="ru-RU" altLang="ru-RU" sz="800" b="1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122" name="TextBox 28"/>
              <p:cNvSpPr txBox="1">
                <a:spLocks noChangeArrowheads="1"/>
              </p:cNvSpPr>
              <p:nvPr/>
            </p:nvSpPr>
            <p:spPr bwMode="auto">
              <a:xfrm>
                <a:off x="2627786" y="2571750"/>
                <a:ext cx="1224139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Лікарня № 1</a:t>
                </a:r>
                <a:endParaRPr lang="ru-RU" altLang="ru-RU" sz="800" b="1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123" name="TextBox 29"/>
              <p:cNvSpPr txBox="1">
                <a:spLocks noChangeArrowheads="1"/>
              </p:cNvSpPr>
              <p:nvPr/>
            </p:nvSpPr>
            <p:spPr bwMode="auto">
              <a:xfrm>
                <a:off x="2483770" y="4587974"/>
                <a:ext cx="1119713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ФСК ім.Шкуренко</a:t>
                </a:r>
                <a:endParaRPr lang="ru-RU" altLang="ru-RU" sz="800" b="1"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sp>
        <p:nvSpPr>
          <p:cNvPr id="4106" name="TextBox 34"/>
          <p:cNvSpPr txBox="1">
            <a:spLocks noChangeArrowheads="1"/>
          </p:cNvSpPr>
          <p:nvPr/>
        </p:nvSpPr>
        <p:spPr bwMode="auto">
          <a:xfrm>
            <a:off x="1835150" y="1131888"/>
            <a:ext cx="1147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altLang="ru-RU" sz="1600" b="1">
                <a:latin typeface="Tahoma" pitchFamily="34" charset="0"/>
                <a:cs typeface="Tahoma" pitchFamily="34" charset="0"/>
              </a:rPr>
              <a:t>Заклади </a:t>
            </a:r>
          </a:p>
          <a:p>
            <a:r>
              <a:rPr lang="uk-UA" altLang="ru-RU" sz="1600" b="1">
                <a:latin typeface="Tahoma" pitchFamily="34" charset="0"/>
                <a:cs typeface="Tahoma" pitchFamily="34" charset="0"/>
              </a:rPr>
              <a:t>освіти</a:t>
            </a:r>
            <a:endParaRPr lang="ru-RU" altLang="ru-RU" sz="16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38" name="Скругленная прямоугольная выноска 37"/>
          <p:cNvSpPr/>
          <p:nvPr/>
        </p:nvSpPr>
        <p:spPr>
          <a:xfrm>
            <a:off x="1476375" y="2139950"/>
            <a:ext cx="2159000" cy="576263"/>
          </a:xfrm>
          <a:prstGeom prst="wedgeRoundRectCallout">
            <a:avLst>
              <a:gd name="adj1" fmla="val 67059"/>
              <a:gd name="adj2" fmla="val 32968"/>
              <a:gd name="adj3" fmla="val 16667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08" name="TextBox 40"/>
          <p:cNvSpPr txBox="1">
            <a:spLocks noChangeArrowheads="1"/>
          </p:cNvSpPr>
          <p:nvPr/>
        </p:nvSpPr>
        <p:spPr bwMode="auto">
          <a:xfrm>
            <a:off x="1835150" y="2139950"/>
            <a:ext cx="1441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altLang="ru-RU" sz="1600" b="1">
                <a:latin typeface="Tahoma" pitchFamily="34" charset="0"/>
                <a:cs typeface="Tahoma" pitchFamily="34" charset="0"/>
              </a:rPr>
              <a:t>Заклади </a:t>
            </a:r>
          </a:p>
          <a:p>
            <a:r>
              <a:rPr lang="uk-UA" altLang="ru-RU" sz="1600" b="1">
                <a:latin typeface="Tahoma" pitchFamily="34" charset="0"/>
                <a:cs typeface="Tahoma" pitchFamily="34" charset="0"/>
              </a:rPr>
              <a:t>медицини</a:t>
            </a:r>
            <a:endParaRPr lang="ru-RU" altLang="ru-RU" sz="16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4109" name="TextBox 41"/>
          <p:cNvSpPr txBox="1">
            <a:spLocks noChangeArrowheads="1"/>
          </p:cNvSpPr>
          <p:nvPr/>
        </p:nvSpPr>
        <p:spPr bwMode="auto">
          <a:xfrm>
            <a:off x="1835150" y="3148013"/>
            <a:ext cx="11699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altLang="ru-RU" sz="1600" b="1">
                <a:latin typeface="Tahoma" pitchFamily="34" charset="0"/>
                <a:cs typeface="Tahoma" pitchFamily="34" charset="0"/>
              </a:rPr>
              <a:t>Заклади </a:t>
            </a:r>
          </a:p>
          <a:p>
            <a:r>
              <a:rPr lang="uk-UA" altLang="ru-RU" sz="1600" b="1">
                <a:latin typeface="Tahoma" pitchFamily="34" charset="0"/>
                <a:cs typeface="Tahoma" pitchFamily="34" charset="0"/>
              </a:rPr>
              <a:t>культури</a:t>
            </a:r>
            <a:endParaRPr lang="ru-RU" altLang="ru-RU" sz="16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4110" name="TextBox 42"/>
          <p:cNvSpPr txBox="1">
            <a:spLocks noChangeArrowheads="1"/>
          </p:cNvSpPr>
          <p:nvPr/>
        </p:nvSpPr>
        <p:spPr bwMode="auto">
          <a:xfrm>
            <a:off x="1835150" y="4156075"/>
            <a:ext cx="1147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altLang="ru-RU" sz="1600" b="1">
                <a:latin typeface="Tahoma" pitchFamily="34" charset="0"/>
                <a:cs typeface="Tahoma" pitchFamily="34" charset="0"/>
              </a:rPr>
              <a:t>Заклади </a:t>
            </a:r>
          </a:p>
          <a:p>
            <a:r>
              <a:rPr lang="uk-UA" altLang="ru-RU" sz="1600" b="1">
                <a:latin typeface="Tahoma" pitchFamily="34" charset="0"/>
                <a:cs typeface="Tahoma" pitchFamily="34" charset="0"/>
              </a:rPr>
              <a:t>спорту</a:t>
            </a:r>
            <a:endParaRPr lang="ru-RU" altLang="ru-RU" sz="16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44" name="Скругленная прямоугольная выноска 43"/>
          <p:cNvSpPr/>
          <p:nvPr/>
        </p:nvSpPr>
        <p:spPr>
          <a:xfrm>
            <a:off x="1476375" y="1131888"/>
            <a:ext cx="2159000" cy="576262"/>
          </a:xfrm>
          <a:prstGeom prst="wedgeRoundRectCallout">
            <a:avLst>
              <a:gd name="adj1" fmla="val 67059"/>
              <a:gd name="adj2" fmla="val 32968"/>
              <a:gd name="adj3" fmla="val 16667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5" name="Скругленная прямоугольная выноска 44"/>
          <p:cNvSpPr/>
          <p:nvPr/>
        </p:nvSpPr>
        <p:spPr>
          <a:xfrm>
            <a:off x="1476375" y="3148013"/>
            <a:ext cx="2159000" cy="576262"/>
          </a:xfrm>
          <a:prstGeom prst="wedgeRoundRectCallout">
            <a:avLst>
              <a:gd name="adj1" fmla="val 67059"/>
              <a:gd name="adj2" fmla="val 32968"/>
              <a:gd name="adj3" fmla="val 16667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6" name="Скругленная прямоугольная выноска 45"/>
          <p:cNvSpPr/>
          <p:nvPr/>
        </p:nvSpPr>
        <p:spPr>
          <a:xfrm>
            <a:off x="1476375" y="4156075"/>
            <a:ext cx="2159000" cy="576263"/>
          </a:xfrm>
          <a:prstGeom prst="wedgeRoundRectCallout">
            <a:avLst>
              <a:gd name="adj1" fmla="val 67059"/>
              <a:gd name="adj2" fmla="val 32968"/>
              <a:gd name="adj3" fmla="val 16667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1"/>
          <p:cNvSpPr txBox="1">
            <a:spLocks noChangeArrowheads="1"/>
          </p:cNvSpPr>
          <p:nvPr/>
        </p:nvSpPr>
        <p:spPr bwMode="auto">
          <a:xfrm>
            <a:off x="1476375" y="0"/>
            <a:ext cx="72723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altLang="ru-RU" sz="2400" b="1">
                <a:latin typeface="Tahoma" pitchFamily="34" charset="0"/>
                <a:cs typeface="Tahoma" pitchFamily="34" charset="0"/>
              </a:rPr>
              <a:t>Рейтинг економії теплоенергії в закладах бюджетної сфери</a:t>
            </a:r>
            <a:endParaRPr lang="ru-RU" altLang="ru-RU" sz="2400" b="1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2" name="Группа 33"/>
          <p:cNvGrpSpPr>
            <a:grpSpLocks/>
          </p:cNvGrpSpPr>
          <p:nvPr/>
        </p:nvGrpSpPr>
        <p:grpSpPr bwMode="auto">
          <a:xfrm>
            <a:off x="3894738" y="525495"/>
            <a:ext cx="4667173" cy="4438618"/>
            <a:chOff x="1518099" y="597988"/>
            <a:chExt cx="4667642" cy="4437380"/>
          </a:xfrm>
        </p:grpSpPr>
        <p:grpSp>
          <p:nvGrpSpPr>
            <p:cNvPr id="3" name="Группа 31"/>
            <p:cNvGrpSpPr>
              <a:grpSpLocks/>
            </p:cNvGrpSpPr>
            <p:nvPr/>
          </p:nvGrpSpPr>
          <p:grpSpPr bwMode="auto">
            <a:xfrm>
              <a:off x="1518099" y="597988"/>
              <a:ext cx="4667642" cy="4437380"/>
              <a:chOff x="1518099" y="597988"/>
              <a:chExt cx="4667642" cy="4437380"/>
            </a:xfrm>
          </p:grpSpPr>
          <p:graphicFrame>
            <p:nvGraphicFramePr>
              <p:cNvPr id="28" name="Диаграмма 4"/>
              <p:cNvGraphicFramePr>
                <a:graphicFrameLocks/>
              </p:cNvGraphicFramePr>
              <p:nvPr/>
            </p:nvGraphicFramePr>
            <p:xfrm>
              <a:off x="1619354" y="699224"/>
              <a:ext cx="1740815" cy="1362794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29" name="Object 23"/>
              <p:cNvGraphicFramePr>
                <a:graphicFrameLocks/>
              </p:cNvGraphicFramePr>
              <p:nvPr/>
            </p:nvGraphicFramePr>
            <p:xfrm>
              <a:off x="2981513" y="648774"/>
              <a:ext cx="1740815" cy="1362794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graphicFrame>
            <p:nvGraphicFramePr>
              <p:cNvPr id="5144" name="Object 24"/>
              <p:cNvGraphicFramePr>
                <a:graphicFrameLocks/>
              </p:cNvGraphicFramePr>
              <p:nvPr/>
            </p:nvGraphicFramePr>
            <p:xfrm>
              <a:off x="4343316" y="597988"/>
              <a:ext cx="1842425" cy="1464366"/>
            </p:xfrm>
            <a:graphic>
              <a:graphicData uri="http://schemas.openxmlformats.org/presentationml/2006/ole">
                <p:oleObj spid="_x0000_s31746" r:id="rId5" imgW="1847248" imgH="1463167" progId="Excel.Sheet.8">
                  <p:embed/>
                </p:oleObj>
              </a:graphicData>
            </a:graphic>
          </p:graphicFrame>
          <p:graphicFrame>
            <p:nvGraphicFramePr>
              <p:cNvPr id="5145" name="Object 25"/>
              <p:cNvGraphicFramePr>
                <a:graphicFrameLocks/>
              </p:cNvGraphicFramePr>
              <p:nvPr/>
            </p:nvGraphicFramePr>
            <p:xfrm>
              <a:off x="1568549" y="1542155"/>
              <a:ext cx="1842425" cy="1464366"/>
            </p:xfrm>
            <a:graphic>
              <a:graphicData uri="http://schemas.openxmlformats.org/presentationml/2006/ole">
                <p:oleObj spid="_x0000_s31747" r:id="rId6" imgW="1841152" imgH="1463167" progId="Excel.Sheet.8">
                  <p:embed/>
                </p:oleObj>
              </a:graphicData>
            </a:graphic>
          </p:graphicFrame>
          <p:graphicFrame>
            <p:nvGraphicFramePr>
              <p:cNvPr id="5146" name="Object 26"/>
              <p:cNvGraphicFramePr>
                <a:graphicFrameLocks/>
              </p:cNvGraphicFramePr>
              <p:nvPr/>
            </p:nvGraphicFramePr>
            <p:xfrm>
              <a:off x="1568549" y="2515100"/>
              <a:ext cx="1842425" cy="1464366"/>
            </p:xfrm>
            <a:graphic>
              <a:graphicData uri="http://schemas.openxmlformats.org/presentationml/2006/ole">
                <p:oleObj spid="_x0000_s31748" r:id="rId7" imgW="1841152" imgH="1463167" progId="Excel.Sheet.8">
                  <p:embed/>
                </p:oleObj>
              </a:graphicData>
            </a:graphic>
          </p:graphicFrame>
          <p:graphicFrame>
            <p:nvGraphicFramePr>
              <p:cNvPr id="5147" name="Object 27"/>
              <p:cNvGraphicFramePr>
                <a:graphicFrameLocks/>
              </p:cNvGraphicFramePr>
              <p:nvPr/>
            </p:nvGraphicFramePr>
            <p:xfrm>
              <a:off x="1518099" y="3571002"/>
              <a:ext cx="1842425" cy="1464366"/>
            </p:xfrm>
            <a:graphic>
              <a:graphicData uri="http://schemas.openxmlformats.org/presentationml/2006/ole">
                <p:oleObj spid="_x0000_s31749" r:id="rId8" imgW="1841152" imgH="1463167" progId="Excel.Sheet.8">
                  <p:embed/>
                </p:oleObj>
              </a:graphicData>
            </a:graphic>
          </p:graphicFrame>
        </p:grpSp>
        <p:grpSp>
          <p:nvGrpSpPr>
            <p:cNvPr id="4" name="Группа 32"/>
            <p:cNvGrpSpPr>
              <a:grpSpLocks/>
            </p:cNvGrpSpPr>
            <p:nvPr/>
          </p:nvGrpSpPr>
          <p:grpSpPr bwMode="auto">
            <a:xfrm>
              <a:off x="1547664" y="1707654"/>
              <a:ext cx="4596275" cy="3095764"/>
              <a:chOff x="1548850" y="1707654"/>
              <a:chExt cx="4520609" cy="3095764"/>
            </a:xfrm>
          </p:grpSpPr>
          <p:sp>
            <p:nvSpPr>
              <p:cNvPr id="5136" name="TextBox 19"/>
              <p:cNvSpPr txBox="1">
                <a:spLocks noChangeArrowheads="1"/>
              </p:cNvSpPr>
              <p:nvPr/>
            </p:nvSpPr>
            <p:spPr bwMode="auto">
              <a:xfrm>
                <a:off x="1835697" y="1707654"/>
                <a:ext cx="1277372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ДНЗ №30   ДНЗ №15</a:t>
                </a:r>
                <a:endParaRPr lang="ru-RU" altLang="ru-RU" sz="800" b="1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137" name="TextBox 21"/>
              <p:cNvSpPr txBox="1">
                <a:spLocks noChangeArrowheads="1"/>
              </p:cNvSpPr>
              <p:nvPr/>
            </p:nvSpPr>
            <p:spPr bwMode="auto">
              <a:xfrm>
                <a:off x="3319414" y="1707654"/>
                <a:ext cx="1133901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ЗОШ № 8     Ліцей</a:t>
                </a:r>
                <a:endParaRPr lang="ru-RU" altLang="ru-RU" sz="800" b="1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138" name="TextBox 22"/>
              <p:cNvSpPr txBox="1">
                <a:spLocks noChangeArrowheads="1"/>
              </p:cNvSpPr>
              <p:nvPr/>
            </p:nvSpPr>
            <p:spPr bwMode="auto">
              <a:xfrm>
                <a:off x="4735865" y="1707654"/>
                <a:ext cx="1333594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МНВК      Валеоцентр</a:t>
                </a:r>
                <a:endParaRPr lang="ru-RU" altLang="ru-RU" sz="800" b="1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139" name="TextBox 23"/>
              <p:cNvSpPr txBox="1">
                <a:spLocks noChangeArrowheads="1"/>
              </p:cNvSpPr>
              <p:nvPr/>
            </p:nvSpPr>
            <p:spPr bwMode="auto">
              <a:xfrm>
                <a:off x="1548850" y="4587974"/>
                <a:ext cx="1149667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ФСК ім. Шкуренко</a:t>
                </a:r>
                <a:endParaRPr lang="ru-RU" altLang="ru-RU" sz="800" b="1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140" name="TextBox 24"/>
              <p:cNvSpPr txBox="1">
                <a:spLocks noChangeArrowheads="1"/>
              </p:cNvSpPr>
              <p:nvPr/>
            </p:nvSpPr>
            <p:spPr bwMode="auto">
              <a:xfrm>
                <a:off x="1548850" y="3579862"/>
                <a:ext cx="1912209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               Музей      Мистецька</a:t>
                </a:r>
              </a:p>
              <a:p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                                школа № 3</a:t>
                </a:r>
                <a:endParaRPr lang="ru-RU" altLang="ru-RU" sz="800" b="1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141" name="TextBox 26"/>
              <p:cNvSpPr txBox="1">
                <a:spLocks noChangeArrowheads="1"/>
              </p:cNvSpPr>
              <p:nvPr/>
            </p:nvSpPr>
            <p:spPr bwMode="auto">
              <a:xfrm>
                <a:off x="1619672" y="2571750"/>
                <a:ext cx="108012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Стоматологічна</a:t>
                </a:r>
              </a:p>
              <a:p>
                <a:pPr algn="ctr"/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поліклініка</a:t>
                </a:r>
                <a:endParaRPr lang="ru-RU" altLang="ru-RU" sz="800" b="1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142" name="TextBox 28"/>
              <p:cNvSpPr txBox="1">
                <a:spLocks noChangeArrowheads="1"/>
              </p:cNvSpPr>
              <p:nvPr/>
            </p:nvSpPr>
            <p:spPr bwMode="auto">
              <a:xfrm>
                <a:off x="2627785" y="2571750"/>
                <a:ext cx="1224137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Лікарня № 4</a:t>
                </a:r>
                <a:endParaRPr lang="ru-RU" altLang="ru-RU" sz="800" b="1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143" name="TextBox 29"/>
              <p:cNvSpPr txBox="1">
                <a:spLocks noChangeArrowheads="1"/>
              </p:cNvSpPr>
              <p:nvPr/>
            </p:nvSpPr>
            <p:spPr bwMode="auto">
              <a:xfrm>
                <a:off x="2611189" y="4587974"/>
                <a:ext cx="901450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altLang="ru-RU" sz="800" b="1">
                    <a:latin typeface="Tahoma" pitchFamily="34" charset="0"/>
                    <a:cs typeface="Tahoma" pitchFamily="34" charset="0"/>
                  </a:rPr>
                  <a:t>ДЮСШ</a:t>
                </a:r>
                <a:endParaRPr lang="ru-RU" altLang="ru-RU" sz="800" b="1"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sp>
        <p:nvSpPr>
          <p:cNvPr id="5126" name="TextBox 34"/>
          <p:cNvSpPr txBox="1">
            <a:spLocks noChangeArrowheads="1"/>
          </p:cNvSpPr>
          <p:nvPr/>
        </p:nvSpPr>
        <p:spPr bwMode="auto">
          <a:xfrm>
            <a:off x="1835150" y="1131888"/>
            <a:ext cx="1147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altLang="ru-RU" sz="1600" b="1">
                <a:latin typeface="Tahoma" pitchFamily="34" charset="0"/>
                <a:cs typeface="Tahoma" pitchFamily="34" charset="0"/>
              </a:rPr>
              <a:t>Заклади </a:t>
            </a:r>
          </a:p>
          <a:p>
            <a:r>
              <a:rPr lang="uk-UA" altLang="ru-RU" sz="1600" b="1">
                <a:latin typeface="Tahoma" pitchFamily="34" charset="0"/>
                <a:cs typeface="Tahoma" pitchFamily="34" charset="0"/>
              </a:rPr>
              <a:t>освіти</a:t>
            </a:r>
            <a:endParaRPr lang="ru-RU" altLang="ru-RU" sz="16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38" name="Скругленная прямоугольная выноска 37"/>
          <p:cNvSpPr/>
          <p:nvPr/>
        </p:nvSpPr>
        <p:spPr>
          <a:xfrm>
            <a:off x="1476375" y="2139950"/>
            <a:ext cx="2159000" cy="576263"/>
          </a:xfrm>
          <a:prstGeom prst="wedgeRoundRectCallout">
            <a:avLst>
              <a:gd name="adj1" fmla="val 67059"/>
              <a:gd name="adj2" fmla="val 32968"/>
              <a:gd name="adj3" fmla="val 16667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28" name="TextBox 40"/>
          <p:cNvSpPr txBox="1">
            <a:spLocks noChangeArrowheads="1"/>
          </p:cNvSpPr>
          <p:nvPr/>
        </p:nvSpPr>
        <p:spPr bwMode="auto">
          <a:xfrm>
            <a:off x="1835150" y="2139950"/>
            <a:ext cx="1441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altLang="ru-RU" sz="1600" b="1">
                <a:latin typeface="Tahoma" pitchFamily="34" charset="0"/>
                <a:cs typeface="Tahoma" pitchFamily="34" charset="0"/>
              </a:rPr>
              <a:t>Заклади </a:t>
            </a:r>
          </a:p>
          <a:p>
            <a:r>
              <a:rPr lang="uk-UA" altLang="ru-RU" sz="1600" b="1">
                <a:latin typeface="Tahoma" pitchFamily="34" charset="0"/>
                <a:cs typeface="Tahoma" pitchFamily="34" charset="0"/>
              </a:rPr>
              <a:t>медицини</a:t>
            </a:r>
            <a:endParaRPr lang="ru-RU" altLang="ru-RU" sz="16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5129" name="TextBox 41"/>
          <p:cNvSpPr txBox="1">
            <a:spLocks noChangeArrowheads="1"/>
          </p:cNvSpPr>
          <p:nvPr/>
        </p:nvSpPr>
        <p:spPr bwMode="auto">
          <a:xfrm>
            <a:off x="1835150" y="3148013"/>
            <a:ext cx="11699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altLang="ru-RU" sz="1600" b="1">
                <a:latin typeface="Tahoma" pitchFamily="34" charset="0"/>
                <a:cs typeface="Tahoma" pitchFamily="34" charset="0"/>
              </a:rPr>
              <a:t>Заклади </a:t>
            </a:r>
          </a:p>
          <a:p>
            <a:r>
              <a:rPr lang="uk-UA" altLang="ru-RU" sz="1600" b="1">
                <a:latin typeface="Tahoma" pitchFamily="34" charset="0"/>
                <a:cs typeface="Tahoma" pitchFamily="34" charset="0"/>
              </a:rPr>
              <a:t>культури</a:t>
            </a:r>
            <a:endParaRPr lang="ru-RU" altLang="ru-RU" sz="16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5130" name="TextBox 42"/>
          <p:cNvSpPr txBox="1">
            <a:spLocks noChangeArrowheads="1"/>
          </p:cNvSpPr>
          <p:nvPr/>
        </p:nvSpPr>
        <p:spPr bwMode="auto">
          <a:xfrm>
            <a:off x="1835150" y="4156075"/>
            <a:ext cx="1147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altLang="ru-RU" sz="1600" b="1">
                <a:latin typeface="Tahoma" pitchFamily="34" charset="0"/>
                <a:cs typeface="Tahoma" pitchFamily="34" charset="0"/>
              </a:rPr>
              <a:t>Заклади </a:t>
            </a:r>
          </a:p>
          <a:p>
            <a:r>
              <a:rPr lang="uk-UA" altLang="ru-RU" sz="1600" b="1">
                <a:latin typeface="Tahoma" pitchFamily="34" charset="0"/>
                <a:cs typeface="Tahoma" pitchFamily="34" charset="0"/>
              </a:rPr>
              <a:t>спорту</a:t>
            </a:r>
            <a:endParaRPr lang="ru-RU" altLang="ru-RU" sz="16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44" name="Скругленная прямоугольная выноска 43"/>
          <p:cNvSpPr/>
          <p:nvPr/>
        </p:nvSpPr>
        <p:spPr>
          <a:xfrm>
            <a:off x="1476375" y="1131888"/>
            <a:ext cx="2159000" cy="576262"/>
          </a:xfrm>
          <a:prstGeom prst="wedgeRoundRectCallout">
            <a:avLst>
              <a:gd name="adj1" fmla="val 67059"/>
              <a:gd name="adj2" fmla="val 32968"/>
              <a:gd name="adj3" fmla="val 16667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5" name="Скругленная прямоугольная выноска 44"/>
          <p:cNvSpPr/>
          <p:nvPr/>
        </p:nvSpPr>
        <p:spPr>
          <a:xfrm>
            <a:off x="1476375" y="3148013"/>
            <a:ext cx="2159000" cy="576262"/>
          </a:xfrm>
          <a:prstGeom prst="wedgeRoundRectCallout">
            <a:avLst>
              <a:gd name="adj1" fmla="val 67059"/>
              <a:gd name="adj2" fmla="val 32968"/>
              <a:gd name="adj3" fmla="val 16667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6" name="Скругленная прямоугольная выноска 45"/>
          <p:cNvSpPr/>
          <p:nvPr/>
        </p:nvSpPr>
        <p:spPr>
          <a:xfrm>
            <a:off x="1476375" y="4156075"/>
            <a:ext cx="2159000" cy="576263"/>
          </a:xfrm>
          <a:prstGeom prst="wedgeRoundRectCallout">
            <a:avLst>
              <a:gd name="adj1" fmla="val 67059"/>
              <a:gd name="adj2" fmla="val 32968"/>
              <a:gd name="adj3" fmla="val 16667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Box 1"/>
          <p:cNvSpPr txBox="1">
            <a:spLocks noChangeArrowheads="1"/>
          </p:cNvSpPr>
          <p:nvPr/>
        </p:nvSpPr>
        <p:spPr bwMode="auto">
          <a:xfrm>
            <a:off x="1476375" y="0"/>
            <a:ext cx="72723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altLang="ru-RU" sz="2400" b="1">
                <a:latin typeface="Tahoma" pitchFamily="34" charset="0"/>
                <a:cs typeface="Tahoma" pitchFamily="34" charset="0"/>
              </a:rPr>
              <a:t>Рейтинг економії природного газу</a:t>
            </a:r>
          </a:p>
          <a:p>
            <a:pPr algn="ctr"/>
            <a:r>
              <a:rPr lang="uk-UA" altLang="ru-RU" sz="2400" b="1">
                <a:latin typeface="Tahoma" pitchFamily="34" charset="0"/>
                <a:cs typeface="Tahoma" pitchFamily="34" charset="0"/>
              </a:rPr>
              <a:t> в закладах бюджетної сфери</a:t>
            </a:r>
            <a:endParaRPr lang="ru-RU" altLang="ru-RU" sz="2400" b="1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2" name="Диаграмма 4"/>
          <p:cNvGraphicFramePr>
            <a:graphicFrameLocks/>
          </p:cNvGraphicFramePr>
          <p:nvPr/>
        </p:nvGraphicFramePr>
        <p:xfrm>
          <a:off x="4859338" y="700088"/>
          <a:ext cx="2990850" cy="2127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149" name="TextBox 19"/>
          <p:cNvSpPr txBox="1">
            <a:spLocks noChangeArrowheads="1"/>
          </p:cNvSpPr>
          <p:nvPr/>
        </p:nvSpPr>
        <p:spPr bwMode="auto">
          <a:xfrm>
            <a:off x="5580063" y="2355850"/>
            <a:ext cx="1920875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altLang="ru-RU" sz="1000" b="1">
                <a:latin typeface="Tahoma" pitchFamily="34" charset="0"/>
                <a:cs typeface="Tahoma" pitchFamily="34" charset="0"/>
              </a:rPr>
              <a:t>ДНЗ № 8         ЗОШ № 18</a:t>
            </a:r>
            <a:endParaRPr lang="ru-RU" altLang="ru-RU" sz="10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6150" name="TextBox 26"/>
          <p:cNvSpPr txBox="1">
            <a:spLocks noChangeArrowheads="1"/>
          </p:cNvSpPr>
          <p:nvPr/>
        </p:nvSpPr>
        <p:spPr bwMode="auto">
          <a:xfrm>
            <a:off x="5219700" y="4443413"/>
            <a:ext cx="1368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altLang="ru-RU" sz="1000" b="1">
                <a:latin typeface="Tahoma" pitchFamily="34" charset="0"/>
                <a:cs typeface="Tahoma" pitchFamily="34" charset="0"/>
              </a:rPr>
              <a:t>Центр первинної </a:t>
            </a:r>
          </a:p>
          <a:p>
            <a:pPr algn="ctr"/>
            <a:r>
              <a:rPr lang="uk-UA" altLang="ru-RU" sz="1000" b="1">
                <a:latin typeface="Tahoma" pitchFamily="34" charset="0"/>
                <a:cs typeface="Tahoma" pitchFamily="34" charset="0"/>
              </a:rPr>
              <a:t>меддопомоги </a:t>
            </a:r>
            <a:endParaRPr lang="ru-RU" altLang="ru-RU" sz="10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6151" name="TextBox 28"/>
          <p:cNvSpPr txBox="1">
            <a:spLocks noChangeArrowheads="1"/>
          </p:cNvSpPr>
          <p:nvPr/>
        </p:nvSpPr>
        <p:spPr bwMode="auto">
          <a:xfrm>
            <a:off x="6659563" y="4443413"/>
            <a:ext cx="936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altLang="ru-RU" sz="1000" b="1">
                <a:latin typeface="Tahoma" pitchFamily="34" charset="0"/>
                <a:cs typeface="Tahoma" pitchFamily="34" charset="0"/>
              </a:rPr>
              <a:t>Пологовий</a:t>
            </a:r>
          </a:p>
          <a:p>
            <a:pPr algn="ctr"/>
            <a:r>
              <a:rPr lang="uk-UA" altLang="ru-RU" sz="1000" b="1">
                <a:latin typeface="Tahoma" pitchFamily="34" charset="0"/>
                <a:cs typeface="Tahoma" pitchFamily="34" charset="0"/>
              </a:rPr>
              <a:t>будинок</a:t>
            </a:r>
            <a:endParaRPr lang="ru-RU" altLang="ru-RU" sz="10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6152" name="TextBox 34"/>
          <p:cNvSpPr txBox="1">
            <a:spLocks noChangeArrowheads="1"/>
          </p:cNvSpPr>
          <p:nvPr/>
        </p:nvSpPr>
        <p:spPr bwMode="auto">
          <a:xfrm>
            <a:off x="1835150" y="1779588"/>
            <a:ext cx="1147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altLang="ru-RU" sz="1600" b="1">
                <a:latin typeface="Tahoma" pitchFamily="34" charset="0"/>
                <a:cs typeface="Tahoma" pitchFamily="34" charset="0"/>
              </a:rPr>
              <a:t>Заклади </a:t>
            </a:r>
          </a:p>
          <a:p>
            <a:r>
              <a:rPr lang="uk-UA" altLang="ru-RU" sz="1600" b="1">
                <a:latin typeface="Tahoma" pitchFamily="34" charset="0"/>
                <a:cs typeface="Tahoma" pitchFamily="34" charset="0"/>
              </a:rPr>
              <a:t>освіти</a:t>
            </a:r>
            <a:endParaRPr lang="ru-RU" altLang="ru-RU" sz="16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38" name="Скругленная прямоугольная выноска 37"/>
          <p:cNvSpPr/>
          <p:nvPr/>
        </p:nvSpPr>
        <p:spPr>
          <a:xfrm>
            <a:off x="1476375" y="3363913"/>
            <a:ext cx="2159000" cy="576262"/>
          </a:xfrm>
          <a:prstGeom prst="wedgeRoundRectCallout">
            <a:avLst>
              <a:gd name="adj1" fmla="val 105207"/>
              <a:gd name="adj2" fmla="val 32968"/>
              <a:gd name="adj3" fmla="val 16667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54" name="TextBox 40"/>
          <p:cNvSpPr txBox="1">
            <a:spLocks noChangeArrowheads="1"/>
          </p:cNvSpPr>
          <p:nvPr/>
        </p:nvSpPr>
        <p:spPr bwMode="auto">
          <a:xfrm>
            <a:off x="1835150" y="3363913"/>
            <a:ext cx="1441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altLang="ru-RU" sz="1600" b="1">
                <a:latin typeface="Tahoma" pitchFamily="34" charset="0"/>
                <a:cs typeface="Tahoma" pitchFamily="34" charset="0"/>
              </a:rPr>
              <a:t>Заклади </a:t>
            </a:r>
          </a:p>
          <a:p>
            <a:r>
              <a:rPr lang="uk-UA" altLang="ru-RU" sz="1600" b="1">
                <a:latin typeface="Tahoma" pitchFamily="34" charset="0"/>
                <a:cs typeface="Tahoma" pitchFamily="34" charset="0"/>
              </a:rPr>
              <a:t>медицини</a:t>
            </a:r>
            <a:endParaRPr lang="ru-RU" altLang="ru-RU" sz="16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44" name="Скругленная прямоугольная выноска 43"/>
          <p:cNvSpPr/>
          <p:nvPr/>
        </p:nvSpPr>
        <p:spPr>
          <a:xfrm>
            <a:off x="1547813" y="1779588"/>
            <a:ext cx="2160587" cy="576262"/>
          </a:xfrm>
          <a:prstGeom prst="wedgeRoundRectCallout">
            <a:avLst>
              <a:gd name="adj1" fmla="val 102594"/>
              <a:gd name="adj2" fmla="val 29049"/>
              <a:gd name="adj3" fmla="val 16667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3" name="Object 11"/>
          <p:cNvGraphicFramePr>
            <a:graphicFrameLocks/>
          </p:cNvGraphicFramePr>
          <p:nvPr/>
        </p:nvGraphicFramePr>
        <p:xfrm>
          <a:off x="4932363" y="2643188"/>
          <a:ext cx="2809875" cy="2009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1476375" y="195263"/>
            <a:ext cx="74882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altLang="ru-RU" sz="2400" b="1">
                <a:latin typeface="Tahoma" pitchFamily="34" charset="0"/>
                <a:cs typeface="Tahoma" pitchFamily="34" charset="0"/>
              </a:rPr>
              <a:t>Зниження споживання енергоресурсів</a:t>
            </a:r>
            <a:endParaRPr lang="ru-RU" altLang="ru-RU" sz="2400" b="1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2050" name="Диаграмма 4"/>
          <p:cNvGraphicFramePr>
            <a:graphicFrameLocks/>
          </p:cNvGraphicFramePr>
          <p:nvPr/>
        </p:nvGraphicFramePr>
        <p:xfrm>
          <a:off x="1497013" y="1008063"/>
          <a:ext cx="7373937" cy="3846512"/>
        </p:xfrm>
        <a:graphic>
          <a:graphicData uri="http://schemas.openxmlformats.org/presentationml/2006/ole">
            <p:oleObj spid="_x0000_s2050" r:id="rId3" imgW="7370703" imgH="3846909" progId="Excel.Sheet.8">
              <p:embed/>
            </p:oleObj>
          </a:graphicData>
        </a:graphic>
      </p:graphicFrame>
      <p:sp>
        <p:nvSpPr>
          <p:cNvPr id="12" name="Выгнутая вверх стрелка 11"/>
          <p:cNvSpPr/>
          <p:nvPr/>
        </p:nvSpPr>
        <p:spPr>
          <a:xfrm rot="544552">
            <a:off x="4438650" y="1670050"/>
            <a:ext cx="2281238" cy="307975"/>
          </a:xfrm>
          <a:prstGeom prst="curvedDownArrow">
            <a:avLst/>
          </a:prstGeom>
          <a:solidFill>
            <a:srgbClr val="00B050"/>
          </a:solidFill>
          <a:ln>
            <a:solidFill>
              <a:srgbClr val="0054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643438" y="987425"/>
            <a:ext cx="1512887" cy="7191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dirty="0">
                <a:solidFill>
                  <a:srgbClr val="005426"/>
                </a:solidFill>
                <a:latin typeface="Tahoma" pitchFamily="34" charset="0"/>
                <a:cs typeface="Tahoma" pitchFamily="34" charset="0"/>
              </a:rPr>
              <a:t>16,8%</a:t>
            </a:r>
            <a:endParaRPr lang="ru-RU" sz="2400" b="1" dirty="0">
              <a:solidFill>
                <a:srgbClr val="005426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Тема Office 2">
      <a:dk1>
        <a:srgbClr val="000000"/>
      </a:dk1>
      <a:lt1>
        <a:srgbClr val="FFFFFF"/>
      </a:lt1>
      <a:dk2>
        <a:srgbClr val="336699"/>
      </a:dk2>
      <a:lt2>
        <a:srgbClr val="C3D6DD"/>
      </a:lt2>
      <a:accent1>
        <a:srgbClr val="B2B2B2"/>
      </a:accent1>
      <a:accent2>
        <a:srgbClr val="6A9159"/>
      </a:accent2>
      <a:accent3>
        <a:srgbClr val="FFFFFF"/>
      </a:accent3>
      <a:accent4>
        <a:srgbClr val="000000"/>
      </a:accent4>
      <a:accent5>
        <a:srgbClr val="D5D5D5"/>
      </a:accent5>
      <a:accent6>
        <a:srgbClr val="5F8350"/>
      </a:accent6>
      <a:hlink>
        <a:srgbClr val="C9606F"/>
      </a:hlink>
      <a:folHlink>
        <a:srgbClr val="0099CC"/>
      </a:folHlink>
    </a:clrScheme>
    <a:fontScheme name="Тема Offic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66"/>
        </a:dk1>
        <a:lt1>
          <a:srgbClr val="FFFFCC"/>
        </a:lt1>
        <a:dk2>
          <a:srgbClr val="0066CC"/>
        </a:dk2>
        <a:lt2>
          <a:srgbClr val="EAEAEA"/>
        </a:lt2>
        <a:accent1>
          <a:srgbClr val="00CCCC"/>
        </a:accent1>
        <a:accent2>
          <a:srgbClr val="008080"/>
        </a:accent2>
        <a:accent3>
          <a:srgbClr val="AAB8E2"/>
        </a:accent3>
        <a:accent4>
          <a:srgbClr val="DADAAE"/>
        </a:accent4>
        <a:accent5>
          <a:srgbClr val="AAE2E2"/>
        </a:accent5>
        <a:accent6>
          <a:srgbClr val="007373"/>
        </a:accent6>
        <a:hlink>
          <a:srgbClr val="9999FF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336699"/>
        </a:dk2>
        <a:lt2>
          <a:srgbClr val="C3D6DD"/>
        </a:lt2>
        <a:accent1>
          <a:srgbClr val="B2B2B2"/>
        </a:accent1>
        <a:accent2>
          <a:srgbClr val="6A9159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5F8350"/>
        </a:accent6>
        <a:hlink>
          <a:srgbClr val="C9606F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969696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996633"/>
        </a:dk2>
        <a:lt2>
          <a:srgbClr val="FFE1C3"/>
        </a:lt2>
        <a:accent1>
          <a:srgbClr val="CC9900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5C8A00"/>
        </a:accent6>
        <a:hlink>
          <a:srgbClr val="FF0033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660066"/>
        </a:dk1>
        <a:lt1>
          <a:srgbClr val="FFFFCC"/>
        </a:lt1>
        <a:dk2>
          <a:srgbClr val="CC0066"/>
        </a:dk2>
        <a:lt2>
          <a:srgbClr val="EAEAEA"/>
        </a:lt2>
        <a:accent1>
          <a:srgbClr val="FF9966"/>
        </a:accent1>
        <a:accent2>
          <a:srgbClr val="336600"/>
        </a:accent2>
        <a:accent3>
          <a:srgbClr val="E2AAB8"/>
        </a:accent3>
        <a:accent4>
          <a:srgbClr val="DADAAE"/>
        </a:accent4>
        <a:accent5>
          <a:srgbClr val="FFCAB8"/>
        </a:accent5>
        <a:accent6>
          <a:srgbClr val="2D5C00"/>
        </a:accent6>
        <a:hlink>
          <a:srgbClr val="999933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3300"/>
        </a:dk1>
        <a:lt1>
          <a:srgbClr val="FFFFCC"/>
        </a:lt1>
        <a:dk2>
          <a:srgbClr val="006633"/>
        </a:dk2>
        <a:lt2>
          <a:srgbClr val="CBCBCB"/>
        </a:lt2>
        <a:accent1>
          <a:srgbClr val="CC6600"/>
        </a:accent1>
        <a:accent2>
          <a:srgbClr val="669900"/>
        </a:accent2>
        <a:accent3>
          <a:srgbClr val="AAB8AD"/>
        </a:accent3>
        <a:accent4>
          <a:srgbClr val="DADAAE"/>
        </a:accent4>
        <a:accent5>
          <a:srgbClr val="E2B8AA"/>
        </a:accent5>
        <a:accent6>
          <a:srgbClr val="5C8A00"/>
        </a:accent6>
        <a:hlink>
          <a:srgbClr val="FF0033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333300"/>
        </a:dk1>
        <a:lt1>
          <a:srgbClr val="FFFFCC"/>
        </a:lt1>
        <a:dk2>
          <a:srgbClr val="996633"/>
        </a:dk2>
        <a:lt2>
          <a:srgbClr val="CBCBCB"/>
        </a:lt2>
        <a:accent1>
          <a:srgbClr val="CC6600"/>
        </a:accent1>
        <a:accent2>
          <a:srgbClr val="669900"/>
        </a:accent2>
        <a:accent3>
          <a:srgbClr val="CAB8AD"/>
        </a:accent3>
        <a:accent4>
          <a:srgbClr val="DADAAE"/>
        </a:accent4>
        <a:accent5>
          <a:srgbClr val="E2B8AA"/>
        </a:accent5>
        <a:accent6>
          <a:srgbClr val="5C8A00"/>
        </a:accent6>
        <a:hlink>
          <a:srgbClr val="FF0033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13141</TotalTime>
  <Words>198</Words>
  <Application>Microsoft Office PowerPoint</Application>
  <PresentationFormat>Экран (16:9)</PresentationFormat>
  <Paragraphs>78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Тема1</vt:lpstr>
      <vt:lpstr>Лист Microsoft Office Excel 97-2003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Лера Барсунянц</dc:creator>
  <cp:lastModifiedBy>ekonom7</cp:lastModifiedBy>
  <cp:revision>1249</cp:revision>
  <dcterms:created xsi:type="dcterms:W3CDTF">2014-06-27T08:48:27Z</dcterms:created>
  <dcterms:modified xsi:type="dcterms:W3CDTF">2019-05-27T06:15:35Z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TC010690751049</vt:lpwstr>
  </property>
</Properties>
</file>