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1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4"/>
  </p:notesMasterIdLst>
  <p:handoutMasterIdLst>
    <p:handoutMasterId r:id="rId25"/>
  </p:handoutMasterIdLst>
  <p:sldIdLst>
    <p:sldId id="258" r:id="rId2"/>
    <p:sldId id="259" r:id="rId3"/>
    <p:sldId id="261" r:id="rId4"/>
    <p:sldId id="262" r:id="rId5"/>
    <p:sldId id="287" r:id="rId6"/>
    <p:sldId id="288" r:id="rId7"/>
    <p:sldId id="264" r:id="rId8"/>
    <p:sldId id="265" r:id="rId9"/>
    <p:sldId id="284" r:id="rId10"/>
    <p:sldId id="266" r:id="rId11"/>
    <p:sldId id="267" r:id="rId12"/>
    <p:sldId id="269" r:id="rId13"/>
    <p:sldId id="291" r:id="rId14"/>
    <p:sldId id="270" r:id="rId15"/>
    <p:sldId id="271" r:id="rId16"/>
    <p:sldId id="277" r:id="rId17"/>
    <p:sldId id="292" r:id="rId18"/>
    <p:sldId id="278" r:id="rId19"/>
    <p:sldId id="279" r:id="rId20"/>
    <p:sldId id="293" r:id="rId21"/>
    <p:sldId id="281" r:id="rId22"/>
    <p:sldId id="285" r:id="rId23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C0C0C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2" autoAdjust="0"/>
    <p:restoredTop sz="94086" autoAdjust="0"/>
  </p:normalViewPr>
  <p:slideViewPr>
    <p:cSldViewPr>
      <p:cViewPr varScale="1">
        <p:scale>
          <a:sx n="74" d="100"/>
          <a:sy n="74" d="100"/>
        </p:scale>
        <p:origin x="12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60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Lelak\d\&#1056;&#1040;&#1041;&#1054;&#1063;&#1045;&#1045;\&#1041;&#1070;&#1044;&#1046;&#1045;&#1058;%202020\2020%20&#1075;&#1086;&#1076;\&#1047;&#1074;&#1110;&#1090;%20&#1079;&#1072;%204%20&#1082;&#1074;&#1072;&#1088;&#1090;&#1072;&#1083;%20(&#1088;&#1110;&#1082;)\&#1057;&#1083;&#1072;&#1081;&#1076;%202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\\Lelak\d\&#1056;&#1040;&#1041;&#1054;&#1063;&#1045;&#1045;\&#1041;&#1070;&#1044;&#1046;&#1045;&#1058;%202020\2020%20&#1075;&#1086;&#1076;\&#1047;&#1074;&#1110;&#1090;%20&#1079;&#1072;%204%20&#1082;&#1074;&#1072;&#1088;&#1090;&#1072;&#1083;%20(&#1088;&#1110;&#1082;)\&#1089;&#1083;&#1072;&#1081;&#1076;%2013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file:///F:\&#1056;&#1040;&#1041;&#1054;&#1058;&#1040;%20&#1080;%20&#1076;&#1086;&#1082;&#1091;&#1084;&#1077;&#1085;&#1090;&#1080;%20&#1088;&#1086;&#1073;&#1086;&#1095;&#1110;\&#1089;&#1083;&#1072;&#1081;&#1076;&#1099;%20&#1089;&#1088;&#1086;&#1095;&#1085;&#1086;%20&#1076;&#1086;%20&#1091;&#1090;&#1088;&#1072;\&#1047;&#1074;&#1110;&#1090;%20&#1079;&#1072;%204%20&#1082;&#1074;&#1072;&#1088;&#1090;&#1072;&#1083;%20(&#1088;&#1110;&#1082;)\&#1089;&#1083;&#1072;&#1081;&#1076;%2019.xls" TargetMode="External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Lelak\d\&#1056;&#1040;&#1041;&#1054;&#1063;&#1045;&#1045;\&#1041;&#1070;&#1044;&#1046;&#1045;&#1058;%202020\2020%20&#1075;&#1086;&#1076;\&#1047;&#1074;&#1110;&#1090;%20&#1079;&#1072;%204%20&#1082;&#1074;&#1072;&#1088;&#1090;&#1072;&#1083;%20(&#1088;&#1110;&#1082;)\&#1057;&#1083;&#1072;&#1081;&#1076;%203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Lelak\d\&#1056;&#1040;&#1041;&#1054;&#1063;&#1045;&#1045;\&#1041;&#1070;&#1044;&#1046;&#1045;&#1058;%202020\2020%20&#1075;&#1086;&#1076;\&#1047;&#1074;&#1110;&#1090;%20&#1079;&#1072;%204%20&#1082;&#1074;&#1072;&#1088;&#1090;&#1072;&#1083;%20(&#1088;&#1110;&#1082;)\&#1057;&#1083;&#1072;&#1081;&#1076;%204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Lelak\d\&#1056;&#1040;&#1041;&#1054;&#1063;&#1045;&#1045;\&#1041;&#1070;&#1044;&#1046;&#1045;&#1058;%202020\2020%20&#1075;&#1086;&#1076;\&#1047;&#1074;&#1110;&#1090;%20&#1079;&#1072;%204%20&#1082;&#1074;&#1072;&#1088;&#1090;&#1072;&#1083;%20(&#1088;&#1110;&#1082;)\&#1057;&#1083;&#1072;&#1081;&#1076;%205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Lelak\d\&#1056;&#1040;&#1041;&#1054;&#1063;&#1045;&#1045;\&#1041;&#1070;&#1044;&#1046;&#1045;&#1058;%202020\2020%20&#1075;&#1086;&#1076;\&#1047;&#1074;&#1110;&#1090;%20&#1079;&#1072;%204%20&#1082;&#1074;&#1072;&#1088;&#1090;&#1072;&#1083;%20(&#1088;&#1110;&#1082;)\&#1057;&#1083;&#1072;&#1081;&#1076;%207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Lelak\d\&#1056;&#1040;&#1041;&#1054;&#1063;&#1045;&#1045;\&#1041;&#1070;&#1044;&#1046;&#1045;&#1058;%202020\2020%20&#1075;&#1086;&#1076;\&#1047;&#1074;&#1110;&#1090;%20&#1079;&#1072;%204%20&#1082;&#1074;&#1072;&#1088;&#1090;&#1072;&#1083;%20(&#1088;&#1110;&#1082;)\&#1057;&#1083;&#1072;&#1081;&#1076;%208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\\Lelak\d\&#1056;&#1040;&#1041;&#1054;&#1063;&#1045;&#1045;\&#1041;&#1070;&#1044;&#1046;&#1045;&#1058;%202020\2020%20&#1075;&#1086;&#1076;\&#1047;&#1074;&#1110;&#1090;%20&#1079;&#1072;%204%20&#1082;&#1074;&#1072;&#1088;&#1090;&#1072;&#1083;%20(&#1088;&#1110;&#1082;)\&#1057;&#1083;&#1072;&#1081;&#1076;%209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\\Lelak\d\&#1056;&#1040;&#1041;&#1054;&#1063;&#1045;&#1045;\&#1041;&#1070;&#1044;&#1046;&#1045;&#1058;%202020\2020%20&#1075;&#1086;&#1076;\&#1047;&#1074;&#1110;&#1090;%20&#1079;&#1072;%204%20&#1082;&#1074;&#1072;&#1088;&#1090;&#1072;&#1083;%20(&#1088;&#1110;&#1082;)\&#1089;&#1083;&#1072;&#1081;&#1076;%2011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\\Lelak\d\&#1056;&#1040;&#1041;&#1054;&#1063;&#1045;&#1045;\&#1041;&#1070;&#1044;&#1046;&#1045;&#1058;%202020\2020%20&#1075;&#1086;&#1076;\&#1047;&#1074;&#1110;&#1090;%20&#1079;&#1072;%204%20&#1082;&#1074;&#1072;&#1088;&#1090;&#1072;&#1083;%20(&#1088;&#1110;&#1082;)\&#1089;&#1083;&#1072;&#1081;&#1076;%2012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hPercent val="6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CFFCC"/>
        </a:solidFill>
        <a:ln w="12700">
          <a:solidFill>
            <a:srgbClr val="CCFFCC"/>
          </a:solidFill>
          <a:prstDash val="solid"/>
        </a:ln>
      </c:spPr>
    </c:sideWall>
    <c:backWall>
      <c:thickness val="0"/>
      <c:spPr>
        <a:solidFill>
          <a:srgbClr val="CCFFCC"/>
        </a:solidFill>
        <a:ln w="12700">
          <a:solidFill>
            <a:srgbClr val="CCFFCC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5590005105505991"/>
          <c:y val="0.10329234251749812"/>
          <c:w val="0.75200220933443795"/>
          <c:h val="0.694251358948984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Лист2!$B$8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9583553505687582E-3"/>
                  <c:y val="5.9698753549394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52-4E0E-9E93-1FF51C83CFC8}"/>
                </c:ext>
              </c:extLst>
            </c:dLbl>
            <c:dLbl>
              <c:idx val="1"/>
              <c:layout>
                <c:manualLayout>
                  <c:x val="5.0420312724810314E-3"/>
                  <c:y val="9.93860530648110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52-4E0E-9E93-1FF51C83CFC8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Лист2!$A$9:$A$10</c:f>
              <c:strCache>
                <c:ptCount val="2"/>
                <c:pt idx="0">
                  <c:v>Загальний фонд</c:v>
                </c:pt>
                <c:pt idx="1">
                  <c:v>Спеціальний фонд</c:v>
                </c:pt>
              </c:strCache>
            </c:strRef>
          </c:cat>
          <c:val>
            <c:numRef>
              <c:f>Лист2!$B$9:$B$10</c:f>
              <c:numCache>
                <c:formatCode>#,##0.0</c:formatCode>
                <c:ptCount val="2"/>
                <c:pt idx="0">
                  <c:v>972.4</c:v>
                </c:pt>
                <c:pt idx="1">
                  <c:v>36.200000000000003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52-4E0E-9E93-1FF51C83CFC8}"/>
            </c:ext>
          </c:extLst>
        </c:ser>
        <c:ser>
          <c:idx val="1"/>
          <c:order val="1"/>
          <c:tx>
            <c:strRef>
              <c:f>Лист2!$C$8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gradFill rotWithShape="0">
                <a:gsLst>
                  <a:gs pos="0">
                    <a:srgbClr val="FF8080"/>
                  </a:gs>
                  <a:gs pos="100000">
                    <a:srgbClr val="FF808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752-4E0E-9E93-1FF51C83CFC8}"/>
              </c:ext>
            </c:extLst>
          </c:dPt>
          <c:dPt>
            <c:idx val="1"/>
            <c:invertIfNegative val="0"/>
            <c:bubble3D val="0"/>
            <c:spPr>
              <a:gradFill rotWithShape="0">
                <a:gsLst>
                  <a:gs pos="0">
                    <a:srgbClr val="FF8080"/>
                  </a:gs>
                  <a:gs pos="100000">
                    <a:srgbClr val="FF808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3752-4E0E-9E93-1FF51C83CFC8}"/>
              </c:ext>
            </c:extLst>
          </c:dPt>
          <c:dLbls>
            <c:dLbl>
              <c:idx val="0"/>
              <c:layout>
                <c:manualLayout>
                  <c:x val="6.0012709854054714E-4"/>
                  <c:y val="7.2590949452214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52-4E0E-9E93-1FF51C83CFC8}"/>
                </c:ext>
              </c:extLst>
            </c:dLbl>
            <c:dLbl>
              <c:idx val="1"/>
              <c:layout>
                <c:manualLayout>
                  <c:x val="1.2282834354576621E-2"/>
                  <c:y val="1.1305562008261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52-4E0E-9E93-1FF51C83CFC8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Лист2!$A$9:$A$10</c:f>
              <c:strCache>
                <c:ptCount val="2"/>
                <c:pt idx="0">
                  <c:v>Загальний фонд</c:v>
                </c:pt>
                <c:pt idx="1">
                  <c:v>Спеціальний фонд</c:v>
                </c:pt>
              </c:strCache>
            </c:strRef>
          </c:cat>
          <c:val>
            <c:numRef>
              <c:f>Лист2!$C$9:$C$10</c:f>
              <c:numCache>
                <c:formatCode>#,##0.0</c:formatCode>
                <c:ptCount val="2"/>
                <c:pt idx="0">
                  <c:v>755.2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52-4E0E-9E93-1FF51C83CF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2269568"/>
        <c:axId val="138216192"/>
        <c:axId val="0"/>
      </c:bar3DChart>
      <c:catAx>
        <c:axId val="13226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8216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821619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22695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90654649877807891"/>
          <c:y val="0.43187562493056447"/>
          <c:w val="8.4590487473898288E-2"/>
          <c:h val="6.906319121107781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404343329886288"/>
          <c:y val="0.35084745762711866"/>
          <c:w val="0.50879007238883556"/>
          <c:h val="0.33220338983050951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5"/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396E-4389-B1CC-5F951BC4FBD4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96E-4389-B1CC-5F951BC4FBD4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396E-4389-B1CC-5F951BC4FBD4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96E-4389-B1CC-5F951BC4FBD4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396E-4389-B1CC-5F951BC4FBD4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96E-4389-B1CC-5F951BC4FBD4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396E-4389-B1CC-5F951BC4FBD4}"/>
              </c:ext>
            </c:extLst>
          </c:dPt>
          <c:dLbls>
            <c:dLbl>
              <c:idx val="0"/>
              <c:layout>
                <c:manualLayout>
                  <c:x val="1.6743832563845765E-2"/>
                  <c:y val="0.1563826241528719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6E-4389-B1CC-5F951BC4FBD4}"/>
                </c:ext>
              </c:extLst>
            </c:dLbl>
            <c:dLbl>
              <c:idx val="1"/>
              <c:layout>
                <c:manualLayout>
                  <c:x val="-9.829789890534681E-3"/>
                  <c:y val="0.2977665676035998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6E-4389-B1CC-5F951BC4FBD4}"/>
                </c:ext>
              </c:extLst>
            </c:dLbl>
            <c:dLbl>
              <c:idx val="2"/>
              <c:layout>
                <c:manualLayout>
                  <c:x val="-8.134040121923746E-4"/>
                  <c:y val="0.12880721586490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6E-4389-B1CC-5F951BC4FBD4}"/>
                </c:ext>
              </c:extLst>
            </c:dLbl>
            <c:dLbl>
              <c:idx val="3"/>
              <c:layout>
                <c:manualLayout>
                  <c:x val="-4.7553083785933183E-2"/>
                  <c:y val="-7.9730724363959822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6E-4389-B1CC-5F951BC4FBD4}"/>
                </c:ext>
              </c:extLst>
            </c:dLbl>
            <c:dLbl>
              <c:idx val="4"/>
              <c:layout>
                <c:manualLayout>
                  <c:x val="-0.15035738423079786"/>
                  <c:y val="-6.907218642373087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6E-4389-B1CC-5F951BC4FBD4}"/>
                </c:ext>
              </c:extLst>
            </c:dLbl>
            <c:dLbl>
              <c:idx val="5"/>
              <c:layout>
                <c:manualLayout>
                  <c:x val="-5.7679594600830018E-2"/>
                  <c:y val="-0.2198158537940235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6E-4389-B1CC-5F951BC4FBD4}"/>
                </c:ext>
              </c:extLst>
            </c:dLbl>
            <c:dLbl>
              <c:idx val="6"/>
              <c:layout>
                <c:manualLayout>
                  <c:x val="6.9318915280367724E-2"/>
                  <c:y val="-0.1384118778469063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6E-4389-B1CC-5F951BC4FBD4}"/>
                </c:ext>
              </c:extLst>
            </c:dLbl>
            <c:dLbl>
              <c:idx val="7"/>
              <c:layout>
                <c:manualLayout>
                  <c:x val="0.11478822127585669"/>
                  <c:y val="-9.191138395836112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6E-4389-B1CC-5F951BC4FBD4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Лист1!$A$3:$A$10</c:f>
              <c:strCache>
                <c:ptCount val="8"/>
                <c:pt idx="0">
                  <c:v>Заробітна плата з нарахуваннями</c:v>
                </c:pt>
                <c:pt idx="1">
                  <c:v>Соціальні виплати населенню</c:v>
                </c:pt>
                <c:pt idx="2">
                  <c:v>Продукти харчування</c:v>
                </c:pt>
                <c:pt idx="3">
                  <c:v>Медикаменти</c:v>
                </c:pt>
                <c:pt idx="4">
                  <c:v>Енергоносії</c:v>
                </c:pt>
                <c:pt idx="5">
                  <c:v>Обслуговування боргових зобов'язань</c:v>
                </c:pt>
                <c:pt idx="6">
                  <c:v>Трансферти підприємствам</c:v>
                </c:pt>
                <c:pt idx="7">
                  <c:v>Інші видатки</c:v>
                </c:pt>
              </c:strCache>
            </c:strRef>
          </c:cat>
          <c:val>
            <c:numRef>
              <c:f>Лист1!$B$3:$B$10</c:f>
              <c:numCache>
                <c:formatCode>General</c:formatCode>
                <c:ptCount val="8"/>
                <c:pt idx="0">
                  <c:v>441.2</c:v>
                </c:pt>
                <c:pt idx="1">
                  <c:v>21.1</c:v>
                </c:pt>
                <c:pt idx="2">
                  <c:v>8</c:v>
                </c:pt>
                <c:pt idx="3">
                  <c:v>12.2</c:v>
                </c:pt>
                <c:pt idx="4">
                  <c:v>39.300000000000004</c:v>
                </c:pt>
                <c:pt idx="5">
                  <c:v>0.4</c:v>
                </c:pt>
                <c:pt idx="6">
                  <c:v>76.3</c:v>
                </c:pt>
                <c:pt idx="7">
                  <c:v>48.5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6E-4389-B1CC-5F951BC4FBD4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explosion val="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396E-4389-B1CC-5F951BC4FBD4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396E-4389-B1CC-5F951BC4FBD4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396E-4389-B1CC-5F951BC4FBD4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396E-4389-B1CC-5F951BC4FBD4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396E-4389-B1CC-5F951BC4FBD4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396E-4389-B1CC-5F951BC4FBD4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396E-4389-B1CC-5F951BC4FBD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Лист1!$A$3:$A$10</c:f>
              <c:strCache>
                <c:ptCount val="8"/>
                <c:pt idx="0">
                  <c:v>Заробітна плата з нарахуваннями</c:v>
                </c:pt>
                <c:pt idx="1">
                  <c:v>Соціальні виплати населенню</c:v>
                </c:pt>
                <c:pt idx="2">
                  <c:v>Продукти харчування</c:v>
                </c:pt>
                <c:pt idx="3">
                  <c:v>Медикаменти</c:v>
                </c:pt>
                <c:pt idx="4">
                  <c:v>Енергоносії</c:v>
                </c:pt>
                <c:pt idx="5">
                  <c:v>Обслуговування боргових зобов'язань</c:v>
                </c:pt>
                <c:pt idx="6">
                  <c:v>Трансферти підприємствам</c:v>
                </c:pt>
                <c:pt idx="7">
                  <c:v>Інші видатки</c:v>
                </c:pt>
              </c:strCache>
            </c:strRef>
          </c:cat>
          <c:val>
            <c:numRef>
              <c:f>Лист1!$C$3:$C$10</c:f>
              <c:numCache>
                <c:formatCode>0.0</c:formatCode>
                <c:ptCount val="8"/>
                <c:pt idx="0">
                  <c:v>68.191653786708159</c:v>
                </c:pt>
                <c:pt idx="1">
                  <c:v>3.2612055641421955</c:v>
                </c:pt>
                <c:pt idx="2">
                  <c:v>1.2364760432766617</c:v>
                </c:pt>
                <c:pt idx="3">
                  <c:v>1.8856259659969101</c:v>
                </c:pt>
                <c:pt idx="4">
                  <c:v>6.0741885625965777</c:v>
                </c:pt>
                <c:pt idx="5">
                  <c:v>6.1823802163833076E-2</c:v>
                </c:pt>
                <c:pt idx="6">
                  <c:v>11.792890262751161</c:v>
                </c:pt>
                <c:pt idx="7">
                  <c:v>7.4961360123647633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96E-4389-B1CC-5F951BC4FBD4}"/>
            </c:ext>
          </c:extLst>
        </c:ser>
        <c:dLbls>
          <c:showLegendKey val="0"/>
          <c:showVal val="1"/>
          <c:showCatName val="1"/>
          <c:showSerName val="0"/>
          <c:showPercent val="1"/>
          <c:showBubbleSize val="0"/>
          <c:separator>
</c:separator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611632270168857"/>
          <c:y val="0.37271448663853735"/>
          <c:w val="0.42776735459662274"/>
          <c:h val="0.2545710267229252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32D2-4F1D-BB32-94F8E95E700C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32D2-4F1D-BB32-94F8E95E700C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32D2-4F1D-BB32-94F8E95E700C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32D2-4F1D-BB32-94F8E95E700C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32D2-4F1D-BB32-94F8E95E700C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32D2-4F1D-BB32-94F8E95E700C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32D2-4F1D-BB32-94F8E95E700C}"/>
              </c:ext>
            </c:extLst>
          </c:dPt>
          <c:dLbls>
            <c:dLbl>
              <c:idx val="0"/>
              <c:layout>
                <c:manualLayout>
                  <c:x val="-4.6921057944680142E-3"/>
                  <c:y val="-9.8922592481847357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D2-4F1D-BB32-94F8E95E700C}"/>
                </c:ext>
              </c:extLst>
            </c:dLbl>
            <c:dLbl>
              <c:idx val="1"/>
              <c:layout>
                <c:manualLayout>
                  <c:x val="6.7079056177373628E-2"/>
                  <c:y val="-6.8272226946760634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D2-4F1D-BB32-94F8E95E700C}"/>
                </c:ext>
              </c:extLst>
            </c:dLbl>
            <c:dLbl>
              <c:idx val="2"/>
              <c:layout>
                <c:manualLayout>
                  <c:x val="4.0251752024433402E-2"/>
                  <c:y val="7.5143494902678826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D2-4F1D-BB32-94F8E95E700C}"/>
                </c:ext>
              </c:extLst>
            </c:dLbl>
            <c:dLbl>
              <c:idx val="3"/>
              <c:layout>
                <c:manualLayout>
                  <c:x val="-0.22830503651936512"/>
                  <c:y val="8.9064826046865941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D2-4F1D-BB32-94F8E95E700C}"/>
                </c:ext>
              </c:extLst>
            </c:dLbl>
            <c:dLbl>
              <c:idx val="4"/>
              <c:layout>
                <c:manualLayout>
                  <c:x val="-3.9189919034495091E-2"/>
                  <c:y val="0.10677378079788538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2D2-4F1D-BB32-94F8E95E700C}"/>
                </c:ext>
              </c:extLst>
            </c:dLbl>
            <c:dLbl>
              <c:idx val="5"/>
              <c:layout>
                <c:manualLayout>
                  <c:x val="-6.8809045357916584E-2"/>
                  <c:y val="-0.1399779601809213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2D2-4F1D-BB32-94F8E95E700C}"/>
                </c:ext>
              </c:extLst>
            </c:dLbl>
            <c:dLbl>
              <c:idx val="6"/>
              <c:layout>
                <c:manualLayout>
                  <c:x val="-9.8389249186253708E-3"/>
                  <c:y val="-0.13334736111572601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2D2-4F1D-BB32-94F8E95E700C}"/>
                </c:ext>
              </c:extLst>
            </c:dLbl>
            <c:dLbl>
              <c:idx val="7"/>
              <c:layout>
                <c:manualLayout>
                  <c:x val="-3.9404549103032246E-3"/>
                  <c:y val="-0.13151828595265289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2D2-4F1D-BB32-94F8E95E700C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Лист1!$A$3:$A$10</c:f>
              <c:strCache>
                <c:ptCount val="8"/>
                <c:pt idx="0">
                  <c:v>Благоустрій кладовищ</c:v>
                </c:pt>
                <c:pt idx="1">
                  <c:v>Поточний ремонт мереж зовнішнього освітлення, кабельних ліній, інші послуги   з обстеження  об"єктв</c:v>
                </c:pt>
                <c:pt idx="2">
                  <c:v>Утримання притулку для  бездоглядних тварин </c:v>
                </c:pt>
                <c:pt idx="3">
                  <c:v>Утримання доріг та малих архітектурних форм</c:v>
                </c:pt>
                <c:pt idx="4">
                  <c:v>Послуги з видалення рідких та твердих відходів, дезінфекція</c:v>
                </c:pt>
                <c:pt idx="5">
                  <c:v>Послуги з садіння та догляду за декоративними насадженнями, покос трави, придбання лавок,утримання пляжів та ін.</c:v>
                </c:pt>
                <c:pt idx="6">
                  <c:v>Зовнішнє освітлення</c:v>
                </c:pt>
                <c:pt idx="7">
                  <c:v>Оплата природного газу "Вічний вогонь"</c:v>
                </c:pt>
              </c:strCache>
            </c:strRef>
          </c:cat>
          <c:val>
            <c:numRef>
              <c:f>Лист1!$B$3:$B$10</c:f>
              <c:numCache>
                <c:formatCode>#\ ##0.0</c:formatCode>
                <c:ptCount val="8"/>
                <c:pt idx="0">
                  <c:v>4054.5</c:v>
                </c:pt>
                <c:pt idx="1">
                  <c:v>7279</c:v>
                </c:pt>
                <c:pt idx="2">
                  <c:v>1931.3</c:v>
                </c:pt>
                <c:pt idx="3">
                  <c:v>40355.699999999997</c:v>
                </c:pt>
                <c:pt idx="4">
                  <c:v>1805.6</c:v>
                </c:pt>
                <c:pt idx="5">
                  <c:v>5300.2999999999993</c:v>
                </c:pt>
                <c:pt idx="6">
                  <c:v>6122</c:v>
                </c:pt>
                <c:pt idx="7">
                  <c:v>89.2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2D2-4F1D-BB32-94F8E95E700C}"/>
            </c:ext>
          </c:extLst>
        </c:ser>
        <c:dLbls>
          <c:showLegendKey val="0"/>
          <c:showVal val="1"/>
          <c:showCatName val="1"/>
          <c:showSerName val="0"/>
          <c:showPercent val="1"/>
          <c:showBubbleSize val="0"/>
          <c:separator>
</c:separator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6350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334397625775545"/>
          <c:y val="0.3060419516643868"/>
          <c:w val="0.60182876142975883"/>
          <c:h val="0.3915416098226488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6"/>
            <c:extLst>
              <c:ext xmlns:c16="http://schemas.microsoft.com/office/drawing/2014/chart" uri="{C3380CC4-5D6E-409C-BE32-E72D297353CC}">
                <c16:uniqueId val="{00000000-F212-4F95-BD4C-021A5DE02696}"/>
              </c:ext>
            </c:extLst>
          </c:dPt>
          <c:dLbls>
            <c:dLbl>
              <c:idx val="0"/>
              <c:layout>
                <c:manualLayout>
                  <c:x val="1.9175402824855053E-2"/>
                  <c:y val="-0.37892399223011075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Власні доходи               511,4 млн</a:t>
                    </a:r>
                    <a:r>
                      <a:rPr lang="ru-RU" sz="1400" baseline="0"/>
                      <a:t>. грн.                  або</a:t>
                    </a:r>
                    <a:r>
                      <a:rPr lang="ru-RU" sz="1400"/>
                      <a:t> 67,7%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12-4F95-BD4C-021A5DE02696}"/>
                </c:ext>
              </c:extLst>
            </c:dLbl>
            <c:dLbl>
              <c:idx val="1"/>
              <c:layout>
                <c:manualLayout>
                  <c:x val="7.6463128343112488E-2"/>
                  <c:y val="0.22092706476100948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err="1"/>
                      <a:t>Дотації</a:t>
                    </a:r>
                    <a:r>
                      <a:rPr lang="ru-RU" sz="1400" dirty="0"/>
                      <a:t> </a:t>
                    </a:r>
                    <a:r>
                      <a:rPr lang="ru-RU" sz="1400" dirty="0" err="1"/>
                      <a:t>з</a:t>
                    </a:r>
                    <a:r>
                      <a:rPr lang="ru-RU" sz="1400" dirty="0"/>
                      <a:t> державного та </a:t>
                    </a:r>
                    <a:r>
                      <a:rPr lang="ru-RU" sz="1400" dirty="0" err="1"/>
                      <a:t>інших</a:t>
                    </a:r>
                    <a:r>
                      <a:rPr lang="ru-RU" sz="1400" dirty="0"/>
                      <a:t> </a:t>
                    </a:r>
                    <a:r>
                      <a:rPr lang="ru-RU" sz="1400" dirty="0" err="1"/>
                      <a:t>бюджетів</a:t>
                    </a:r>
                    <a:r>
                      <a:rPr lang="ru-RU" sz="1400" dirty="0"/>
                      <a:t>    14,8 млн.</a:t>
                    </a:r>
                    <a:r>
                      <a:rPr lang="ru-RU" sz="1400" baseline="0" dirty="0"/>
                      <a:t> </a:t>
                    </a:r>
                    <a:r>
                      <a:rPr lang="ru-RU" sz="1400" baseline="0" dirty="0" err="1"/>
                      <a:t>грн</a:t>
                    </a:r>
                    <a:r>
                      <a:rPr lang="ru-RU" sz="1400" baseline="0" dirty="0"/>
                      <a:t>.        </a:t>
                    </a:r>
                    <a:r>
                      <a:rPr lang="ru-RU" sz="1400" baseline="0" dirty="0" err="1"/>
                      <a:t>або</a:t>
                    </a:r>
                    <a:r>
                      <a:rPr lang="ru-RU" sz="1400" dirty="0"/>
                      <a:t> 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12-4F95-BD4C-021A5DE02696}"/>
                </c:ext>
              </c:extLst>
            </c:dLbl>
            <c:dLbl>
              <c:idx val="2"/>
              <c:layout>
                <c:manualLayout>
                  <c:x val="4.3694592120730173E-2"/>
                  <c:y val="-0.1831402905750850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Субвенції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з</a:t>
                    </a:r>
                    <a:r>
                      <a:rPr lang="ru-RU" dirty="0"/>
                      <a:t> державного  та </a:t>
                    </a:r>
                    <a:r>
                      <a:rPr lang="ru-RU" dirty="0" err="1"/>
                      <a:t>інших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бюджетів</a:t>
                    </a:r>
                    <a:r>
                      <a:rPr lang="ru-RU" dirty="0"/>
                      <a:t>                  229 </a:t>
                    </a:r>
                    <a:r>
                      <a:rPr lang="ru-RU" baseline="0" dirty="0"/>
                      <a:t>млн. </a:t>
                    </a:r>
                    <a:r>
                      <a:rPr lang="ru-RU" baseline="0" dirty="0" err="1"/>
                      <a:t>грн</a:t>
                    </a:r>
                    <a:r>
                      <a:rPr lang="ru-RU" baseline="0" dirty="0"/>
                      <a:t>.                    </a:t>
                    </a:r>
                    <a:r>
                      <a:rPr lang="ru-RU" baseline="0" dirty="0" err="1"/>
                      <a:t>або</a:t>
                    </a:r>
                    <a:r>
                      <a:rPr lang="ru-RU" baseline="0" dirty="0"/>
                      <a:t> </a:t>
                    </a:r>
                    <a:r>
                      <a:rPr lang="ru-RU" dirty="0"/>
                      <a:t>30,3%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12-4F95-BD4C-021A5DE026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Лист1!$A$8:$A$10</c:f>
              <c:strCache>
                <c:ptCount val="3"/>
                <c:pt idx="0">
                  <c:v>Власні доходи</c:v>
                </c:pt>
                <c:pt idx="1">
                  <c:v>Дотації з з державного та інших бюджетів</c:v>
                </c:pt>
                <c:pt idx="2">
                  <c:v>Субвенції з державного та інших бюджетів</c:v>
                </c:pt>
              </c:strCache>
            </c:strRef>
          </c:cat>
          <c:val>
            <c:numRef>
              <c:f>Лист1!$B$8:$B$10</c:f>
              <c:numCache>
                <c:formatCode>#,##0.0</c:formatCode>
                <c:ptCount val="3"/>
                <c:pt idx="0">
                  <c:v>511.4</c:v>
                </c:pt>
                <c:pt idx="1">
                  <c:v>14.8</c:v>
                </c:pt>
                <c:pt idx="2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12-4F95-BD4C-021A5DE02696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Лист1!$A$8:$A$10</c:f>
              <c:strCache>
                <c:ptCount val="3"/>
                <c:pt idx="0">
                  <c:v>Власні доходи</c:v>
                </c:pt>
                <c:pt idx="1">
                  <c:v>Дотації з з державного та інших бюджетів</c:v>
                </c:pt>
                <c:pt idx="2">
                  <c:v>Субвенції з державного та інших бюджетів</c:v>
                </c:pt>
              </c:strCache>
            </c:strRef>
          </c:cat>
          <c:val>
            <c:numRef>
              <c:f>Лист1!$C$8:$C$10</c:f>
              <c:numCache>
                <c:formatCode>0.00</c:formatCode>
                <c:ptCount val="3"/>
                <c:pt idx="0">
                  <c:v>67.717161016949163</c:v>
                </c:pt>
                <c:pt idx="1">
                  <c:v>1.959745762711868</c:v>
                </c:pt>
                <c:pt idx="2">
                  <c:v>30.323093220338986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12-4F95-BD4C-021A5DE02696}"/>
            </c:ext>
          </c:extLst>
        </c:ser>
        <c:dLbls>
          <c:showLegendKey val="0"/>
          <c:showVal val="1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524314009595598"/>
          <c:y val="7.2049183233507771E-2"/>
          <c:w val="0.76271469497305244"/>
          <c:h val="0.823585569573051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Лист1!$B$6</c:f>
              <c:strCache>
                <c:ptCount val="1"/>
                <c:pt idx="0">
                  <c:v>план 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Лист1!$A$7:$A$15</c:f>
              <c:strCache>
                <c:ptCount val="9"/>
                <c:pt idx="0">
                  <c:v>Інші надходження</c:v>
                </c:pt>
                <c:pt idx="1">
                  <c:v>Адміністративні
збори та платежі</c:v>
                </c:pt>
                <c:pt idx="2">
                  <c:v>Податок на прибуток
підприємств
комунальної власності</c:v>
                </c:pt>
                <c:pt idx="3">
                  <c:v>Податок на нерухоме 
майно, відмінне від 
земельної ділянки</c:v>
                </c:pt>
                <c:pt idx="4">
                  <c:v>Акцизний податок</c:v>
                </c:pt>
                <c:pt idx="5">
                  <c:v>Плата за землю</c:v>
                </c:pt>
                <c:pt idx="6">
                  <c:v>Єдиний податок</c:v>
                </c:pt>
                <c:pt idx="7">
                  <c:v>Податок на доходи
фізичних осіб</c:v>
                </c:pt>
                <c:pt idx="8">
                  <c:v>ВСЬОГО:</c:v>
                </c:pt>
              </c:strCache>
            </c:strRef>
          </c:cat>
          <c:val>
            <c:numRef>
              <c:f>Лист1!$B$7:$B$15</c:f>
              <c:numCache>
                <c:formatCode>#,##0.0</c:formatCode>
                <c:ptCount val="9"/>
                <c:pt idx="0">
                  <c:v>2996.9000000000469</c:v>
                </c:pt>
                <c:pt idx="1">
                  <c:v>4969</c:v>
                </c:pt>
                <c:pt idx="2">
                  <c:v>1227.9000000000001</c:v>
                </c:pt>
                <c:pt idx="3">
                  <c:v>10628</c:v>
                </c:pt>
                <c:pt idx="4">
                  <c:v>32800</c:v>
                </c:pt>
                <c:pt idx="5">
                  <c:v>64150</c:v>
                </c:pt>
                <c:pt idx="6">
                  <c:v>61025.5</c:v>
                </c:pt>
                <c:pt idx="7">
                  <c:v>306419.59999999998</c:v>
                </c:pt>
                <c:pt idx="8">
                  <c:v>484216.9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B3-4C97-8488-5ADC4DCAEE14}"/>
            </c:ext>
          </c:extLst>
        </c:ser>
        <c:ser>
          <c:idx val="1"/>
          <c:order val="1"/>
          <c:tx>
            <c:strRef>
              <c:f>Лист1!$C$6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-4.5719396583009733E-3"/>
                  <c:y val="-4.48821317634904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B3-4C97-8488-5ADC4DCAEE14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Лист1!$A$7:$A$15</c:f>
              <c:strCache>
                <c:ptCount val="9"/>
                <c:pt idx="0">
                  <c:v>Інші надходження</c:v>
                </c:pt>
                <c:pt idx="1">
                  <c:v>Адміністративні
збори та платежі</c:v>
                </c:pt>
                <c:pt idx="2">
                  <c:v>Податок на прибуток
підприємств
комунальної власності</c:v>
                </c:pt>
                <c:pt idx="3">
                  <c:v>Податок на нерухоме 
майно, відмінне від 
земельної ділянки</c:v>
                </c:pt>
                <c:pt idx="4">
                  <c:v>Акцизний податок</c:v>
                </c:pt>
                <c:pt idx="5">
                  <c:v>Плата за землю</c:v>
                </c:pt>
                <c:pt idx="6">
                  <c:v>Єдиний податок</c:v>
                </c:pt>
                <c:pt idx="7">
                  <c:v>Податок на доходи
фізичних осіб</c:v>
                </c:pt>
                <c:pt idx="8">
                  <c:v>ВСЬОГО:</c:v>
                </c:pt>
              </c:strCache>
            </c:strRef>
          </c:cat>
          <c:val>
            <c:numRef>
              <c:f>Лист1!$C$7:$C$15</c:f>
              <c:numCache>
                <c:formatCode>General</c:formatCode>
                <c:ptCount val="9"/>
                <c:pt idx="0" formatCode="#,##0.0">
                  <c:v>3610.0999999999831</c:v>
                </c:pt>
                <c:pt idx="1">
                  <c:v>5158.2</c:v>
                </c:pt>
                <c:pt idx="2" formatCode="#,##0.0">
                  <c:v>1228</c:v>
                </c:pt>
                <c:pt idx="3" formatCode="#,##0.0">
                  <c:v>13000.9</c:v>
                </c:pt>
                <c:pt idx="4" formatCode="#,##0.0">
                  <c:v>39550.300000000003</c:v>
                </c:pt>
                <c:pt idx="5" formatCode="#,##0.0">
                  <c:v>66755.899999999994</c:v>
                </c:pt>
                <c:pt idx="6" formatCode="#,##0.0">
                  <c:v>66978.2</c:v>
                </c:pt>
                <c:pt idx="7" formatCode="#,##0.0">
                  <c:v>315140.40000000002</c:v>
                </c:pt>
                <c:pt idx="8" formatCode="#,##0.0">
                  <c:v>511422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B3-4C97-8488-5ADC4DCAEE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9798912"/>
        <c:axId val="149800832"/>
      </c:barChart>
      <c:catAx>
        <c:axId val="149798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9800832"/>
        <c:crosses val="autoZero"/>
        <c:auto val="1"/>
        <c:lblAlgn val="ctr"/>
        <c:lblOffset val="100"/>
        <c:noMultiLvlLbl val="0"/>
      </c:catAx>
      <c:valAx>
        <c:axId val="149800832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49798912"/>
        <c:crosses val="autoZero"/>
        <c:crossBetween val="between"/>
      </c:valAx>
      <c:spPr>
        <a:solidFill>
          <a:srgbClr val="99CC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37958147529235359"/>
          <c:y val="0.94756153984943059"/>
          <c:w val="0.2687611365288361"/>
          <c:h val="4.3902465166768975E-2"/>
        </c:manualLayout>
      </c:layout>
      <c:overlay val="1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85117567970665"/>
          <c:y val="0.28671918397955898"/>
          <c:w val="0.68924667152128893"/>
          <c:h val="0.6931415856370291"/>
        </c:manualLayout>
      </c:layout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Лист1!$A$8:$A$14</c:f>
              <c:strCache>
                <c:ptCount val="7"/>
                <c:pt idx="0">
                  <c:v>Плата за надання інших 
адміністративних послуг</c:v>
                </c:pt>
                <c:pt idx="1">
                  <c:v>Інші надходження</c:v>
                </c:pt>
                <c:pt idx="2">
                  <c:v>Податок на нерухоме майно, 
відмінне від земельної ділянки</c:v>
                </c:pt>
                <c:pt idx="3">
                  <c:v>Акцизний податок</c:v>
                </c:pt>
                <c:pt idx="4">
                  <c:v>Єдиний податок</c:v>
                </c:pt>
                <c:pt idx="5">
                  <c:v>Плата за землю</c:v>
                </c:pt>
                <c:pt idx="6">
                  <c:v>Податок на доходи
фізичних осіб</c:v>
                </c:pt>
              </c:strCache>
            </c:strRef>
          </c:cat>
          <c:val>
            <c:numRef>
              <c:f>Лист1!$B$8:$B$14</c:f>
            </c:numRef>
          </c:val>
          <c:extLst>
            <c:ext xmlns:c16="http://schemas.microsoft.com/office/drawing/2014/chart" uri="{C3380CC4-5D6E-409C-BE32-E72D297353CC}">
              <c16:uniqueId val="{00000000-49F8-46FF-8792-88D1A7F95AA2}"/>
            </c:ext>
          </c:extLst>
        </c:ser>
        <c:ser>
          <c:idx val="2"/>
          <c:order val="1"/>
          <c:explosion val="39"/>
          <c:dPt>
            <c:idx val="4"/>
            <c:bubble3D val="0"/>
            <c:explosion val="22"/>
            <c:extLst>
              <c:ext xmlns:c16="http://schemas.microsoft.com/office/drawing/2014/chart" uri="{C3380CC4-5D6E-409C-BE32-E72D297353CC}">
                <c16:uniqueId val="{00000001-49F8-46FF-8792-88D1A7F95AA2}"/>
              </c:ext>
            </c:extLst>
          </c:dPt>
          <c:dPt>
            <c:idx val="5"/>
            <c:bubble3D val="0"/>
            <c:explosion val="19"/>
            <c:extLst>
              <c:ext xmlns:c16="http://schemas.microsoft.com/office/drawing/2014/chart" uri="{C3380CC4-5D6E-409C-BE32-E72D297353CC}">
                <c16:uniqueId val="{00000002-49F8-46FF-8792-88D1A7F95AA2}"/>
              </c:ext>
            </c:extLst>
          </c:dPt>
          <c:dPt>
            <c:idx val="6"/>
            <c:bubble3D val="0"/>
            <c:explosion val="0"/>
            <c:extLst>
              <c:ext xmlns:c16="http://schemas.microsoft.com/office/drawing/2014/chart" uri="{C3380CC4-5D6E-409C-BE32-E72D297353CC}">
                <c16:uniqueId val="{00000003-49F8-46FF-8792-88D1A7F95AA2}"/>
              </c:ext>
            </c:extLst>
          </c:dPt>
          <c:dLbls>
            <c:dLbl>
              <c:idx val="0"/>
              <c:layout>
                <c:manualLayout>
                  <c:x val="-0.23954533467639205"/>
                  <c:y val="-0.1077871555938229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П</a:t>
                    </a:r>
                    <a:r>
                      <a:rPr lang="ru-RU"/>
                      <a:t>лата за надання інших 
адміністративних послуг                   3,1 млн. грн або 0,6%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F8-46FF-8792-88D1A7F95AA2}"/>
                </c:ext>
              </c:extLst>
            </c:dLbl>
            <c:dLbl>
              <c:idx val="1"/>
              <c:layout>
                <c:manualLayout>
                  <c:x val="-8.2536649474953844E-2"/>
                  <c:y val="-0.1039738640151095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І</a:t>
                    </a:r>
                    <a:r>
                      <a:rPr lang="ru-RU"/>
                      <a:t>нші надходження                        6,9 млн.грн. або 1,4%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F8-46FF-8792-88D1A7F95AA2}"/>
                </c:ext>
              </c:extLst>
            </c:dLbl>
            <c:dLbl>
              <c:idx val="2"/>
              <c:layout>
                <c:manualLayout>
                  <c:x val="8.0151461439694607E-2"/>
                  <c:y val="-0.11981585379402288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err="1"/>
                      <a:t>П</a:t>
                    </a:r>
                    <a:r>
                      <a:rPr lang="ru-RU" dirty="0" err="1"/>
                      <a:t>одаток</a:t>
                    </a:r>
                    <a:r>
                      <a:rPr lang="ru-RU" dirty="0"/>
                      <a:t> на </a:t>
                    </a:r>
                    <a:r>
                      <a:rPr lang="ru-RU" dirty="0" err="1"/>
                      <a:t>нерухоме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майно</a:t>
                    </a:r>
                    <a:r>
                      <a:rPr lang="ru-RU" dirty="0"/>
                      <a:t>, 
</a:t>
                    </a:r>
                    <a:r>
                      <a:rPr lang="ru-RU" dirty="0" err="1"/>
                      <a:t>відмінне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від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земельної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ділянки</a:t>
                    </a:r>
                    <a:r>
                      <a:rPr lang="ru-RU" dirty="0"/>
                      <a:t> 13 млн. </a:t>
                    </a:r>
                    <a:r>
                      <a:rPr lang="ru-RU" dirty="0" err="1"/>
                      <a:t>грн</a:t>
                    </a:r>
                    <a:r>
                      <a:rPr lang="ru-RU" dirty="0"/>
                      <a:t>                  </a:t>
                    </a:r>
                    <a:r>
                      <a:rPr lang="ru-RU" dirty="0" err="1"/>
                      <a:t>або</a:t>
                    </a:r>
                    <a:r>
                      <a:rPr lang="ru-RU" dirty="0"/>
                      <a:t> 2,5%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F8-46FF-8792-88D1A7F95AA2}"/>
                </c:ext>
              </c:extLst>
            </c:dLbl>
            <c:dLbl>
              <c:idx val="3"/>
              <c:layout>
                <c:manualLayout>
                  <c:x val="0.1238700375681436"/>
                  <c:y val="-6.0433215753805301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А</a:t>
                    </a:r>
                    <a:r>
                      <a:rPr lang="ru-RU"/>
                      <a:t>кцизний податок                        39,6 млн. грн або 7,7%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F8-46FF-8792-88D1A7F95AA2}"/>
                </c:ext>
              </c:extLst>
            </c:dLbl>
            <c:dLbl>
              <c:idx val="4"/>
              <c:layout>
                <c:manualLayout>
                  <c:x val="4.6760882440675632E-2"/>
                  <c:y val="3.1699602821908782E-3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Є</a:t>
                    </a:r>
                    <a:r>
                      <a:rPr lang="ru-RU"/>
                      <a:t>диний податок                         67</a:t>
                    </a:r>
                    <a:r>
                      <a:rPr lang="ru-RU" baseline="0"/>
                      <a:t> млн</a:t>
                    </a:r>
                    <a:r>
                      <a:rPr lang="ru-RU"/>
                      <a:t>. грн або 13,1%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F8-46FF-8792-88D1A7F95AA2}"/>
                </c:ext>
              </c:extLst>
            </c:dLbl>
            <c:dLbl>
              <c:idx val="5"/>
              <c:layout>
                <c:manualLayout>
                  <c:x val="-6.5937712104378104E-3"/>
                  <c:y val="0.18057958837906898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П</a:t>
                    </a:r>
                    <a:r>
                      <a:rPr lang="ru-RU"/>
                      <a:t>лата за землю                           66,7 млн. грн або 13,1%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F8-46FF-8792-88D1A7F95AA2}"/>
                </c:ext>
              </c:extLst>
            </c:dLbl>
            <c:dLbl>
              <c:idx val="6"/>
              <c:layout>
                <c:manualLayout>
                  <c:x val="0.12257579556704552"/>
                  <c:y val="0.21052869125652704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err="1"/>
                      <a:t>П</a:t>
                    </a:r>
                    <a:r>
                      <a:rPr lang="ru-RU" dirty="0" err="1"/>
                      <a:t>одаток</a:t>
                    </a:r>
                    <a:r>
                      <a:rPr lang="ru-RU" dirty="0"/>
                      <a:t> на доходи
</a:t>
                    </a:r>
                    <a:r>
                      <a:rPr lang="ru-RU" dirty="0" err="1"/>
                      <a:t>фізичних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осіб</a:t>
                    </a:r>
                    <a:r>
                      <a:rPr lang="ru-RU" dirty="0"/>
                      <a:t>                              315,1 млн. </a:t>
                    </a:r>
                    <a:r>
                      <a:rPr lang="ru-RU" dirty="0" err="1"/>
                      <a:t>грн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або</a:t>
                    </a:r>
                    <a:r>
                      <a:rPr lang="ru-RU" dirty="0"/>
                      <a:t> 61,6%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F8-46FF-8792-88D1A7F95AA2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Лист1!$A$8:$A$14</c:f>
              <c:strCache>
                <c:ptCount val="7"/>
                <c:pt idx="0">
                  <c:v>Плата за надання інших 
адміністративних послуг</c:v>
                </c:pt>
                <c:pt idx="1">
                  <c:v>Інші надходження</c:v>
                </c:pt>
                <c:pt idx="2">
                  <c:v>Податок на нерухоме майно, 
відмінне від земельної ділянки</c:v>
                </c:pt>
                <c:pt idx="3">
                  <c:v>Акцизний податок</c:v>
                </c:pt>
                <c:pt idx="4">
                  <c:v>Єдиний податок</c:v>
                </c:pt>
                <c:pt idx="5">
                  <c:v>Плата за землю</c:v>
                </c:pt>
                <c:pt idx="6">
                  <c:v>Податок на доходи
фізичних осіб</c:v>
                </c:pt>
              </c:strCache>
            </c:strRef>
          </c:cat>
          <c:val>
            <c:numRef>
              <c:f>Лист1!$C$8:$C$14</c:f>
              <c:numCache>
                <c:formatCode>#,##0.0</c:formatCode>
                <c:ptCount val="7"/>
                <c:pt idx="0" formatCode="General">
                  <c:v>3.1</c:v>
                </c:pt>
                <c:pt idx="1">
                  <c:v>6.9</c:v>
                </c:pt>
                <c:pt idx="2">
                  <c:v>13</c:v>
                </c:pt>
                <c:pt idx="3">
                  <c:v>39.6</c:v>
                </c:pt>
                <c:pt idx="4">
                  <c:v>67</c:v>
                </c:pt>
                <c:pt idx="5">
                  <c:v>66.7</c:v>
                </c:pt>
                <c:pt idx="6">
                  <c:v>315.10000000000002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9F8-46FF-8792-88D1A7F95AA2}"/>
            </c:ext>
          </c:extLst>
        </c:ser>
        <c:ser>
          <c:idx val="3"/>
          <c:order val="2"/>
          <c:explosion val="25"/>
          <c:dPt>
            <c:idx val="6"/>
            <c:bubble3D val="0"/>
            <c:explosion val="6"/>
            <c:extLst>
              <c:ext xmlns:c16="http://schemas.microsoft.com/office/drawing/2014/chart" uri="{C3380CC4-5D6E-409C-BE32-E72D297353CC}">
                <c16:uniqueId val="{00000009-49F8-46FF-8792-88D1A7F95AA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Плата за надання інших 
адміністративних послуг                   1034,2 тис грн або 1%</a:t>
                    </a:r>
                  </a:p>
                </c:rich>
              </c:tx>
              <c:numFmt formatCode="0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9F8-46FF-8792-88D1A7F95AA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Інші надходження                        1269,9   тис грн або  1,3%</a:t>
                    </a:r>
                  </a:p>
                </c:rich>
              </c:tx>
              <c:numFmt formatCode="0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9F8-46FF-8792-88D1A7F95AA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Податок на нерухоме майно, 
відмінне від земельної ділянки 1360,5 тис. грн або 1,4%</a:t>
                    </a:r>
                  </a:p>
                </c:rich>
              </c:tx>
              <c:numFmt formatCode="0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9F8-46FF-8792-88D1A7F95AA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Акцизний податок                         6657,4 тис. грн або 6,7%</a:t>
                    </a:r>
                  </a:p>
                </c:rich>
              </c:tx>
              <c:numFmt formatCode="0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9F8-46FF-8792-88D1A7F95AA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Єдиний податок                           13438,4 тис грн або 13,6%</a:t>
                    </a:r>
                  </a:p>
                </c:rich>
              </c:tx>
              <c:numFmt formatCode="0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9F8-46FF-8792-88D1A7F95AA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Плата за землю 14458,4 тис грн або  14,6%</a:t>
                    </a:r>
                  </a:p>
                </c:rich>
              </c:tx>
              <c:numFmt formatCode="0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9F8-46FF-8792-88D1A7F95AA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Податок на доходи
фізичних осіб 60750,9 тис грн або 61,4%</a:t>
                    </a:r>
                  </a:p>
                </c:rich>
              </c:tx>
              <c:numFmt formatCode="0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F8-46FF-8792-88D1A7F95AA2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Лист1!$A$8:$A$14</c:f>
              <c:strCache>
                <c:ptCount val="7"/>
                <c:pt idx="0">
                  <c:v>Плата за надання інших 
адміністративних послуг</c:v>
                </c:pt>
                <c:pt idx="1">
                  <c:v>Інші надходження</c:v>
                </c:pt>
                <c:pt idx="2">
                  <c:v>Податок на нерухоме майно, 
відмінне від земельної ділянки</c:v>
                </c:pt>
                <c:pt idx="3">
                  <c:v>Акцизний податок</c:v>
                </c:pt>
                <c:pt idx="4">
                  <c:v>Єдиний податок</c:v>
                </c:pt>
                <c:pt idx="5">
                  <c:v>Плата за землю</c:v>
                </c:pt>
                <c:pt idx="6">
                  <c:v>Податок на доходи
фізичних осіб</c:v>
                </c:pt>
              </c:strCache>
            </c:strRef>
          </c:cat>
          <c:val>
            <c:numRef>
              <c:f>Лист1!$D$8:$D$14</c:f>
            </c:numRef>
          </c:val>
          <c:extLst>
            <c:ext xmlns:c16="http://schemas.microsoft.com/office/drawing/2014/chart" uri="{C3380CC4-5D6E-409C-BE32-E72D297353CC}">
              <c16:uniqueId val="{00000010-49F8-46FF-8792-88D1A7F95AA2}"/>
            </c:ext>
          </c:extLst>
        </c:ser>
        <c:ser>
          <c:idx val="4"/>
          <c:order val="3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Лист1!$A$8:$A$14</c:f>
              <c:strCache>
                <c:ptCount val="7"/>
                <c:pt idx="0">
                  <c:v>Плата за надання інших 
адміністративних послуг</c:v>
                </c:pt>
                <c:pt idx="1">
                  <c:v>Інші надходження</c:v>
                </c:pt>
                <c:pt idx="2">
                  <c:v>Податок на нерухоме майно, 
відмінне від земельної ділянки</c:v>
                </c:pt>
                <c:pt idx="3">
                  <c:v>Акцизний податок</c:v>
                </c:pt>
                <c:pt idx="4">
                  <c:v>Єдиний податок</c:v>
                </c:pt>
                <c:pt idx="5">
                  <c:v>Плата за землю</c:v>
                </c:pt>
                <c:pt idx="6">
                  <c:v>Податок на доходи
фізичних осіб</c:v>
                </c:pt>
              </c:strCache>
            </c:strRef>
          </c:cat>
          <c:val>
            <c:numRef>
              <c:f>Лист1!$E$8:$E$14</c:f>
              <c:numCache>
                <c:formatCode>0.00</c:formatCode>
                <c:ptCount val="7"/>
                <c:pt idx="0">
                  <c:v>0.60617911615174258</c:v>
                </c:pt>
                <c:pt idx="1">
                  <c:v>1.349237387563551</c:v>
                </c:pt>
                <c:pt idx="2">
                  <c:v>2.5420414548298722</c:v>
                </c:pt>
                <c:pt idx="3">
                  <c:v>7.7434493547125731</c:v>
                </c:pt>
                <c:pt idx="4">
                  <c:v>13.101290574892451</c:v>
                </c:pt>
                <c:pt idx="5">
                  <c:v>13.042628079781</c:v>
                </c:pt>
                <c:pt idx="6">
                  <c:v>61.615174032068936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9F8-46FF-8792-88D1A7F95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275700831513604"/>
          <c:y val="0.32543938138115636"/>
          <c:w val="0.5654668008803333"/>
          <c:h val="0.36802122970274792"/>
        </c:manualLayout>
      </c:layout>
      <c:pie3DChart>
        <c:varyColors val="1"/>
        <c:ser>
          <c:idx val="0"/>
          <c:order val="0"/>
          <c:explosion val="14"/>
          <c:dLbls>
            <c:dLbl>
              <c:idx val="0"/>
              <c:layout>
                <c:manualLayout>
                  <c:x val="2.6516542964760352E-2"/>
                  <c:y val="-6.5744011716445824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П</a:t>
                    </a:r>
                    <a:r>
                      <a:rPr lang="ru-RU"/>
                      <a:t>лата за землю</a:t>
                    </a:r>
                    <a:r>
                      <a:rPr lang="ru-RU" baseline="0"/>
                      <a:t>                     </a:t>
                    </a:r>
                    <a:r>
                      <a:rPr lang="ru-RU"/>
                      <a:t> 66,7 млн</a:t>
                    </a:r>
                    <a:r>
                      <a:rPr lang="ru-RU" baseline="0"/>
                      <a:t>. грн                       або</a:t>
                    </a:r>
                    <a:r>
                      <a:rPr lang="ru-RU"/>
                      <a:t> 45,4%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3A-44D3-89E9-A1942BBF7921}"/>
                </c:ext>
              </c:extLst>
            </c:dLbl>
            <c:dLbl>
              <c:idx val="1"/>
              <c:layout>
                <c:manualLayout>
                  <c:x val="8.5180740946424513E-2"/>
                  <c:y val="5.4523163671526702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П</a:t>
                    </a:r>
                    <a:r>
                      <a:rPr lang="ru-RU"/>
                      <a:t>одаток на нерухоме майно, відмінне від земельної ділянки                     13млн</a:t>
                    </a:r>
                    <a:r>
                      <a:rPr lang="ru-RU" baseline="0"/>
                      <a:t>. грн або 8,8</a:t>
                    </a:r>
                    <a:r>
                      <a:rPr lang="ru-RU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3A-44D3-89E9-A1942BBF7921}"/>
                </c:ext>
              </c:extLst>
            </c:dLbl>
            <c:dLbl>
              <c:idx val="2"/>
              <c:layout>
                <c:manualLayout>
                  <c:x val="9.5819102536994091E-2"/>
                  <c:y val="0.2342600018022979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err="1"/>
                      <a:t>Є</a:t>
                    </a:r>
                    <a:r>
                      <a:rPr lang="ru-RU" dirty="0" err="1"/>
                      <a:t>диний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податок</a:t>
                    </a:r>
                    <a:r>
                      <a:rPr lang="ru-RU" baseline="0" dirty="0"/>
                      <a:t>                </a:t>
                    </a:r>
                    <a:r>
                      <a:rPr lang="ru-RU" dirty="0"/>
                      <a:t> 67 млн.</a:t>
                    </a:r>
                    <a:r>
                      <a:rPr lang="ru-RU" baseline="0" dirty="0"/>
                      <a:t> грн                       </a:t>
                    </a:r>
                    <a:r>
                      <a:rPr lang="ru-RU" baseline="0" dirty="0" err="1"/>
                      <a:t>або</a:t>
                    </a:r>
                    <a:r>
                      <a:rPr lang="ru-RU" dirty="0"/>
                      <a:t> 45,5%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3A-44D3-89E9-A1942BBF7921}"/>
                </c:ext>
              </c:extLst>
            </c:dLbl>
            <c:dLbl>
              <c:idx val="3"/>
              <c:layout>
                <c:manualLayout>
                  <c:x val="-0.12107794474449075"/>
                  <c:y val="-9.43292009235637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Т</a:t>
                    </a:r>
                    <a:r>
                      <a:rPr lang="ru-RU"/>
                      <a:t>уристичний збір, збір за парковку, транспортний податок; 0,5</a:t>
                    </a:r>
                    <a:r>
                      <a:rPr lang="ru-RU" baseline="0"/>
                      <a:t> млн. грн. або </a:t>
                    </a:r>
                    <a:r>
                      <a:rPr lang="ru-RU"/>
                      <a:t> 0,3%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3A-44D3-89E9-A1942BBF7921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Лист1!$B$11:$B$14</c:f>
              <c:strCache>
                <c:ptCount val="4"/>
                <c:pt idx="0">
                  <c:v>Плата за землю</c:v>
                </c:pt>
                <c:pt idx="1">
                  <c:v>Податок на нерухоме майно, відмінне від земельної ділянки</c:v>
                </c:pt>
                <c:pt idx="2">
                  <c:v>Єдиний податок</c:v>
                </c:pt>
                <c:pt idx="3">
                  <c:v>Туристичний збір, збір за парковку,  транспортний податок</c:v>
                </c:pt>
              </c:strCache>
            </c:strRef>
          </c:cat>
          <c:val>
            <c:numRef>
              <c:f>Лист1!$C$11:$C$14</c:f>
              <c:numCache>
                <c:formatCode>#,##0.0</c:formatCode>
                <c:ptCount val="4"/>
                <c:pt idx="0">
                  <c:v>66.7</c:v>
                </c:pt>
                <c:pt idx="1">
                  <c:v>13</c:v>
                </c:pt>
                <c:pt idx="2">
                  <c:v>67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3A-44D3-89E9-A1942BBF7921}"/>
            </c:ext>
          </c:extLst>
        </c:ser>
        <c:ser>
          <c:idx val="1"/>
          <c:order val="1"/>
          <c:dLbls>
            <c:spPr>
              <a:noFill/>
              <a:ln w="25400">
                <a:noFill/>
              </a:ln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Лист1!$B$11:$B$14</c:f>
              <c:strCache>
                <c:ptCount val="4"/>
                <c:pt idx="0">
                  <c:v>Плата за землю</c:v>
                </c:pt>
                <c:pt idx="1">
                  <c:v>Податок на нерухоме майно, відмінне від земельної ділянки</c:v>
                </c:pt>
                <c:pt idx="2">
                  <c:v>Єдиний податок</c:v>
                </c:pt>
                <c:pt idx="3">
                  <c:v>Туристичний збір, збір за парковку,  транспортний податок</c:v>
                </c:pt>
              </c:strCache>
            </c:strRef>
          </c:cat>
          <c:val>
            <c:numRef>
              <c:f>Лист1!$D$11:$D$14</c:f>
              <c:numCache>
                <c:formatCode>#,##0.00</c:formatCode>
                <c:ptCount val="4"/>
                <c:pt idx="0">
                  <c:v>45.312500000000007</c:v>
                </c:pt>
                <c:pt idx="1">
                  <c:v>8.8315217391304319</c:v>
                </c:pt>
                <c:pt idx="2">
                  <c:v>45.516304347826093</c:v>
                </c:pt>
                <c:pt idx="3">
                  <c:v>0.33967391304347977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3A-44D3-89E9-A1942BBF7921}"/>
            </c:ext>
          </c:extLst>
        </c:ser>
        <c:dLbls>
          <c:showLegendKey val="0"/>
          <c:showVal val="1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61950777095272"/>
          <c:y val="0.17490654577268749"/>
          <c:w val="0.6320748537086156"/>
          <c:h val="0.82310356697216058"/>
        </c:manualLayout>
      </c:layout>
      <c:pie3DChart>
        <c:varyColors val="1"/>
        <c:ser>
          <c:idx val="0"/>
          <c:order val="0"/>
          <c:explosion val="5"/>
          <c:dPt>
            <c:idx val="3"/>
            <c:bubble3D val="0"/>
            <c:explosion val="10"/>
            <c:extLst>
              <c:ext xmlns:c16="http://schemas.microsoft.com/office/drawing/2014/chart" uri="{C3380CC4-5D6E-409C-BE32-E72D297353CC}">
                <c16:uniqueId val="{00000000-AA88-45AC-9C2D-5143A5076FA4}"/>
              </c:ext>
            </c:extLst>
          </c:dPt>
          <c:dLbls>
            <c:dLbl>
              <c:idx val="0"/>
              <c:layout>
                <c:manualLayout>
                  <c:x val="-0.11383250460526601"/>
                  <c:y val="-0.1735627308881474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Цільовий фонд                      2,5 млн.грн або 12,5%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88-45AC-9C2D-5143A5076FA4}"/>
                </c:ext>
              </c:extLst>
            </c:dLbl>
            <c:dLbl>
              <c:idx val="1"/>
              <c:layout>
                <c:manualLayout>
                  <c:x val="-2.6069945445301095E-2"/>
                  <c:y val="-0.156972719319176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Кошти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від</a:t>
                    </a:r>
                    <a:r>
                      <a:rPr lang="ru-RU" dirty="0"/>
                      <a:t> продажу </a:t>
                    </a:r>
                    <a:r>
                      <a:rPr lang="ru-RU" dirty="0" err="1"/>
                      <a:t>землі</a:t>
                    </a:r>
                    <a:r>
                      <a:rPr lang="ru-RU" dirty="0"/>
                      <a:t> та майна 0,6</a:t>
                    </a:r>
                    <a:r>
                      <a:rPr lang="ru-RU" baseline="0" dirty="0"/>
                      <a:t> млн</a:t>
                    </a:r>
                    <a:r>
                      <a:rPr lang="ru-RU" dirty="0"/>
                      <a:t>.грн       </a:t>
                    </a:r>
                    <a:r>
                      <a:rPr lang="ru-RU" dirty="0" err="1"/>
                      <a:t>або</a:t>
                    </a:r>
                    <a:r>
                      <a:rPr lang="ru-RU" dirty="0"/>
                      <a:t> 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88-45AC-9C2D-5143A5076FA4}"/>
                </c:ext>
              </c:extLst>
            </c:dLbl>
            <c:dLbl>
              <c:idx val="2"/>
              <c:layout>
                <c:manualLayout>
                  <c:x val="-9.0100726937928574E-3"/>
                  <c:y val="-1.8441740237015888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Надходження</a:t>
                    </a:r>
                    <a:r>
                      <a:rPr lang="ru-RU" dirty="0"/>
                      <a:t> коштів </a:t>
                    </a:r>
                    <a:r>
                      <a:rPr lang="ru-RU" dirty="0" err="1"/>
                      <a:t>пайової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участі</a:t>
                    </a:r>
                    <a:r>
                      <a:rPr lang="ru-RU" dirty="0"/>
                      <a:t> у </a:t>
                    </a:r>
                    <a:r>
                      <a:rPr lang="ru-RU" dirty="0" err="1"/>
                      <a:t>розвитку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інфраструктури</a:t>
                    </a:r>
                    <a:r>
                      <a:rPr lang="ru-RU" dirty="0"/>
                      <a:t>  </a:t>
                    </a:r>
                    <a:r>
                      <a:rPr lang="ru-RU" dirty="0" err="1"/>
                      <a:t>населеного</a:t>
                    </a:r>
                    <a:r>
                      <a:rPr lang="ru-RU" dirty="0"/>
                      <a:t> пункту                   </a:t>
                    </a:r>
                    <a:r>
                      <a:rPr lang="ru-RU" baseline="0" dirty="0"/>
                      <a:t> 0,2 млн</a:t>
                    </a:r>
                    <a:r>
                      <a:rPr lang="ru-RU" dirty="0"/>
                      <a:t>. грн </a:t>
                    </a:r>
                    <a:r>
                      <a:rPr lang="ru-RU" dirty="0" err="1"/>
                      <a:t>або</a:t>
                    </a:r>
                    <a:r>
                      <a:rPr lang="ru-RU" dirty="0"/>
                      <a:t> 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88-45AC-9C2D-5143A5076FA4}"/>
                </c:ext>
              </c:extLst>
            </c:dLbl>
            <c:dLbl>
              <c:idx val="3"/>
              <c:layout>
                <c:manualLayout>
                  <c:x val="-1.2442319055667834E-3"/>
                  <c:y val="8.1842996898114986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Власні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надходження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бюджетних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установ</a:t>
                    </a:r>
                    <a:r>
                      <a:rPr lang="ru-RU" dirty="0"/>
                      <a:t>               15,8 млн. грн </a:t>
                    </a:r>
                    <a:r>
                      <a:rPr lang="ru-RU" dirty="0" err="1"/>
                      <a:t>або</a:t>
                    </a:r>
                    <a:r>
                      <a:rPr lang="ru-RU" dirty="0"/>
                      <a:t> 79</a:t>
                    </a:r>
                    <a:r>
                      <a:rPr lang="ru-RU" baseline="0" dirty="0"/>
                      <a:t> 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88-45AC-9C2D-5143A5076FA4}"/>
                </c:ext>
              </c:extLst>
            </c:dLbl>
            <c:dLbl>
              <c:idx val="4"/>
              <c:layout>
                <c:manualLayout>
                  <c:x val="-8.6594275192041353E-2"/>
                  <c:y val="-0.11018531774437285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Надходження в фонд охорони навколишнього природного середовища 0,9  млн.грн або 4,5%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88-45AC-9C2D-5143A5076FA4}"/>
                </c:ext>
              </c:extLst>
            </c:dLbl>
            <c:dLbl>
              <c:idx val="5"/>
              <c:layout>
                <c:manualLayout>
                  <c:x val="1.9267378009909671E-4"/>
                  <c:y val="-6.5030395790690101E-2"/>
                </c:manualLayout>
              </c:layout>
              <c:tx>
                <c:rich>
                  <a:bodyPr/>
                  <a:lstStyle/>
                  <a:p>
                    <a:r>
                      <a:t>Надходження коштів від відшкодування втрат сільськогосподарського і лісогосподарського виробництва 5,5 тис. грн або 0,1%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88-45AC-9C2D-5143A5076FA4}"/>
                </c:ext>
              </c:extLst>
            </c:dLbl>
            <c:dLbl>
              <c:idx val="6"/>
              <c:layout>
                <c:manualLayout>
                  <c:x val="7.8153892823698723E-2"/>
                  <c:y val="-0.1677251409147627"/>
                </c:manualLayout>
              </c:layout>
              <c:tx>
                <c:rich>
                  <a:bodyPr/>
                  <a:lstStyle/>
                  <a:p>
                    <a:r>
                      <a:t>Субвенції з  інших місцевих бюджетів  3237,7 тис. грн або 8,7%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88-45AC-9C2D-5143A5076F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Лист1!$A$6:$A$10</c:f>
              <c:strCache>
                <c:ptCount val="5"/>
                <c:pt idx="0">
                  <c:v>Цільовий фонд</c:v>
                </c:pt>
                <c:pt idx="1">
                  <c:v>Кошти від продажу землі та майна</c:v>
                </c:pt>
                <c:pt idx="2">
                  <c:v>надходження
 коштів
 пайової участі 
у розвитку інфраструктури  населеного пункту</c:v>
                </c:pt>
                <c:pt idx="3">
                  <c:v>Власні надходження бюджетних установ</c:v>
                </c:pt>
                <c:pt idx="4">
                  <c:v>Надходження в фонд охорони навколишнього природного середовища</c:v>
                </c:pt>
              </c:strCache>
            </c:strRef>
          </c:cat>
          <c:val>
            <c:numRef>
              <c:f>Лист1!$B$6:$B$10</c:f>
              <c:numCache>
                <c:formatCode>0.0</c:formatCode>
                <c:ptCount val="5"/>
                <c:pt idx="0">
                  <c:v>2.5</c:v>
                </c:pt>
                <c:pt idx="1">
                  <c:v>0.60000000000000064</c:v>
                </c:pt>
                <c:pt idx="2">
                  <c:v>0.2</c:v>
                </c:pt>
                <c:pt idx="3">
                  <c:v>15.8</c:v>
                </c:pt>
                <c:pt idx="4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A88-45AC-9C2D-5143A5076FA4}"/>
            </c:ext>
          </c:extLst>
        </c:ser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Лист1!$A$6:$A$10</c:f>
              <c:strCache>
                <c:ptCount val="5"/>
                <c:pt idx="0">
                  <c:v>Цільовий фонд</c:v>
                </c:pt>
                <c:pt idx="1">
                  <c:v>Кошти від продажу землі та майна</c:v>
                </c:pt>
                <c:pt idx="2">
                  <c:v>надходження
 коштів
 пайової участі 
у розвитку інфраструктури  населеного пункту</c:v>
                </c:pt>
                <c:pt idx="3">
                  <c:v>Власні надходження бюджетних установ</c:v>
                </c:pt>
                <c:pt idx="4">
                  <c:v>Надходження в фонд охорони навколишнього природного середовища</c:v>
                </c:pt>
              </c:strCache>
            </c:strRef>
          </c:cat>
          <c:val>
            <c:numRef>
              <c:f>Лист1!$C$6:$C$10</c:f>
              <c:numCache>
                <c:formatCode>0.00</c:formatCode>
                <c:ptCount val="5"/>
                <c:pt idx="0">
                  <c:v>12.5</c:v>
                </c:pt>
                <c:pt idx="1">
                  <c:v>3</c:v>
                </c:pt>
                <c:pt idx="2">
                  <c:v>1</c:v>
                </c:pt>
                <c:pt idx="3">
                  <c:v>79</c:v>
                </c:pt>
                <c:pt idx="4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88-45AC-9C2D-5143A5076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751675327751229"/>
          <c:y val="0.15523505608306959"/>
          <c:w val="0.88248330523728491"/>
          <c:h val="0.791878172588835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Лист1!$B$8</c:f>
              <c:strCache>
                <c:ptCount val="1"/>
                <c:pt idx="0">
                  <c:v>на 01.01.2020 року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2033257078820198E-3"/>
                  <c:y val="0.24905738305554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8A-403A-A1CD-854676A16BC7}"/>
                </c:ext>
              </c:extLst>
            </c:dLbl>
            <c:dLbl>
              <c:idx val="1"/>
              <c:layout>
                <c:manualLayout>
                  <c:x val="3.8442175065195655E-3"/>
                  <c:y val="0.22161240790332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8A-403A-A1CD-854676A16BC7}"/>
                </c:ext>
              </c:extLst>
            </c:dLbl>
            <c:dLbl>
              <c:idx val="2"/>
              <c:layout>
                <c:manualLayout>
                  <c:x val="1.4145001537729141E-3"/>
                  <c:y val="8.7159592043380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8A-403A-A1CD-854676A16BC7}"/>
                </c:ext>
              </c:extLst>
            </c:dLbl>
            <c:dLbl>
              <c:idx val="3"/>
              <c:layout>
                <c:manualLayout>
                  <c:x val="1.2869335091976261E-2"/>
                  <c:y val="-1.8856294347432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8A-403A-A1CD-854676A16BC7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Лист1!$A$9:$A$12</c:f>
              <c:strCache>
                <c:ptCount val="4"/>
                <c:pt idx="0">
                  <c:v>Всього недоїмки</c:v>
                </c:pt>
                <c:pt idx="1">
                  <c:v>державний бюджет</c:v>
                </c:pt>
                <c:pt idx="2">
                  <c:v>міський бюджет</c:v>
                </c:pt>
                <c:pt idx="3">
                  <c:v>обласний бюджет</c:v>
                </c:pt>
              </c:strCache>
            </c:strRef>
          </c:cat>
          <c:val>
            <c:numRef>
              <c:f>Лист1!$B$9:$B$12</c:f>
              <c:numCache>
                <c:formatCode>General</c:formatCode>
                <c:ptCount val="4"/>
                <c:pt idx="0" formatCode="0.0">
                  <c:v>124.2</c:v>
                </c:pt>
                <c:pt idx="1">
                  <c:v>94.9</c:v>
                </c:pt>
                <c:pt idx="2">
                  <c:v>26.8</c:v>
                </c:pt>
                <c:pt idx="3" formatCode="0.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8A-403A-A1CD-854676A16BC7}"/>
            </c:ext>
          </c:extLst>
        </c:ser>
        <c:ser>
          <c:idx val="1"/>
          <c:order val="1"/>
          <c:tx>
            <c:strRef>
              <c:f>Лист1!$C$8</c:f>
              <c:strCache>
                <c:ptCount val="1"/>
                <c:pt idx="0">
                  <c:v>01.01.2021 року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9839823392862411E-3"/>
                  <c:y val="0.25487429553539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8A-403A-A1CD-854676A16BC7}"/>
                </c:ext>
              </c:extLst>
            </c:dLbl>
            <c:dLbl>
              <c:idx val="1"/>
              <c:layout>
                <c:manualLayout>
                  <c:x val="-5.9918774198169293E-4"/>
                  <c:y val="0.221246352771894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8A-403A-A1CD-854676A16BC7}"/>
                </c:ext>
              </c:extLst>
            </c:dLbl>
            <c:dLbl>
              <c:idx val="2"/>
              <c:layout>
                <c:manualLayout>
                  <c:x val="-2.4937542919494702E-3"/>
                  <c:y val="8.4459477463794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8A-403A-A1CD-854676A16BC7}"/>
                </c:ext>
              </c:extLst>
            </c:dLbl>
            <c:dLbl>
              <c:idx val="3"/>
              <c:layout>
                <c:manualLayout>
                  <c:x val="9.5261436012854268E-3"/>
                  <c:y val="-3.2532718446511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78A-403A-A1CD-854676A16BC7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Лист1!$A$9:$A$12</c:f>
              <c:strCache>
                <c:ptCount val="4"/>
                <c:pt idx="0">
                  <c:v>Всього недоїмки</c:v>
                </c:pt>
                <c:pt idx="1">
                  <c:v>державний бюджет</c:v>
                </c:pt>
                <c:pt idx="2">
                  <c:v>міський бюджет</c:v>
                </c:pt>
                <c:pt idx="3">
                  <c:v>обласний бюджет</c:v>
                </c:pt>
              </c:strCache>
            </c:strRef>
          </c:cat>
          <c:val>
            <c:numRef>
              <c:f>Лист1!$C$9:$C$12</c:f>
              <c:numCache>
                <c:formatCode>General</c:formatCode>
                <c:ptCount val="4"/>
                <c:pt idx="0" formatCode="0.0">
                  <c:v>133.30000000000001</c:v>
                </c:pt>
                <c:pt idx="1">
                  <c:v>102.5</c:v>
                </c:pt>
                <c:pt idx="2">
                  <c:v>28.9</c:v>
                </c:pt>
                <c:pt idx="3" formatCode="0.0">
                  <c:v>1.9000000000000001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78A-403A-A1CD-854676A16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9780608"/>
        <c:axId val="219782144"/>
        <c:axId val="0"/>
      </c:bar3DChart>
      <c:catAx>
        <c:axId val="21978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19782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97821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197806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475534575984761"/>
          <c:y val="0.34383098404168538"/>
          <c:w val="0.14529058116232585"/>
          <c:h val="6.6561014263074481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60"/>
      <c:rotY val="20"/>
      <c:depthPercent val="100"/>
      <c:rAngAx val="1"/>
    </c:view3D>
    <c:floor>
      <c:thickness val="0"/>
      <c:spPr>
        <a:solidFill>
          <a:srgbClr val="333399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sideWall>
    <c:backWall>
      <c:thickness val="0"/>
      <c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335509504791855"/>
          <c:y val="9.6407457935425184E-2"/>
          <c:w val="0.8866449049520817"/>
          <c:h val="0.756707594361075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рік</c:v>
                </c:pt>
              </c:strCache>
            </c:strRef>
          </c:tx>
          <c:spPr>
            <a:solidFill>
              <a:srgbClr val="00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853041947600881E-2"/>
                  <c:y val="-3.3335054429671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6B-430C-9068-0C7ADDBB61E0}"/>
                </c:ext>
              </c:extLst>
            </c:dLbl>
            <c:dLbl>
              <c:idx val="1"/>
              <c:layout>
                <c:manualLayout>
                  <c:x val="2.0127265154729995E-2"/>
                  <c:y val="-3.1131190568392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6B-430C-9068-0C7ADDBB61E0}"/>
                </c:ext>
              </c:extLst>
            </c:dLbl>
            <c:numFmt formatCode="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Загальний фонд</c:v>
                </c:pt>
                <c:pt idx="1">
                  <c:v>Спеціальний фонд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838.1</c:v>
                </c:pt>
                <c:pt idx="1">
                  <c:v>160.30000000000001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6B-430C-9068-0C7ADDBB61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рік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979721659044123E-2"/>
                  <c:y val="-2.5110508727392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6B-430C-9068-0C7ADDBB61E0}"/>
                </c:ext>
              </c:extLst>
            </c:dLbl>
            <c:dLbl>
              <c:idx val="1"/>
              <c:layout>
                <c:manualLayout>
                  <c:x val="2.0322936803558237E-2"/>
                  <c:y val="-2.7551023335197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6B-430C-9068-0C7ADDBB61E0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Загальний фонд</c:v>
                </c:pt>
                <c:pt idx="1">
                  <c:v>Спеціальний фонд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647</c:v>
                </c:pt>
                <c:pt idx="1">
                  <c:v>116.1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6B-430C-9068-0C7ADDBB61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219950464"/>
        <c:axId val="219960448"/>
        <c:axId val="0"/>
      </c:bar3DChart>
      <c:catAx>
        <c:axId val="21995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19960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996044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199504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7727362651713164"/>
          <c:y val="0.88267394270122757"/>
          <c:w val="0.35004309949966655"/>
          <c:h val="3.27421555252387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35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344493935781264"/>
          <c:y val="0.38953488372093148"/>
          <c:w val="0.66698413061480899"/>
          <c:h val="0.41375968992248174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2"/>
          <c:dPt>
            <c:idx val="0"/>
            <c:bubble3D val="0"/>
            <c:explosion val="3"/>
            <c:extLst>
              <c:ext xmlns:c16="http://schemas.microsoft.com/office/drawing/2014/chart" uri="{C3380CC4-5D6E-409C-BE32-E72D297353CC}">
                <c16:uniqueId val="{00000000-95BC-4C87-B469-BF9B54BF68C1}"/>
              </c:ext>
            </c:extLst>
          </c:dPt>
          <c:dPt>
            <c:idx val="1"/>
            <c:bubble3D val="0"/>
            <c:explosion val="5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5BC-4C87-B469-BF9B54BF68C1}"/>
              </c:ext>
            </c:extLst>
          </c:dPt>
          <c:dPt>
            <c:idx val="2"/>
            <c:bubble3D val="0"/>
            <c:explosion val="5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95BC-4C87-B469-BF9B54BF68C1}"/>
              </c:ext>
            </c:extLst>
          </c:dPt>
          <c:dPt>
            <c:idx val="3"/>
            <c:bubble3D val="0"/>
            <c:explosion val="5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5BC-4C87-B469-BF9B54BF68C1}"/>
              </c:ext>
            </c:extLst>
          </c:dPt>
          <c:dPt>
            <c:idx val="4"/>
            <c:bubble3D val="0"/>
            <c:explosion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95BC-4C87-B469-BF9B54BF68C1}"/>
              </c:ext>
            </c:extLst>
          </c:dPt>
          <c:dPt>
            <c:idx val="5"/>
            <c:bubble3D val="0"/>
            <c:explosion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5BC-4C87-B469-BF9B54BF68C1}"/>
              </c:ext>
            </c:extLst>
          </c:dPt>
          <c:dPt>
            <c:idx val="6"/>
            <c:bubble3D val="0"/>
            <c:explosion val="5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95BC-4C87-B469-BF9B54BF68C1}"/>
              </c:ext>
            </c:extLst>
          </c:dPt>
          <c:dPt>
            <c:idx val="7"/>
            <c:bubble3D val="0"/>
            <c:explosion val="1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95BC-4C87-B469-BF9B54BF68C1}"/>
              </c:ext>
            </c:extLst>
          </c:dPt>
          <c:dLbls>
            <c:dLbl>
              <c:idx val="0"/>
              <c:layout>
                <c:manualLayout>
                  <c:x val="3.6695269153101838E-3"/>
                  <c:y val="2.929271195751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BC-4C87-B469-BF9B54BF68C1}"/>
                </c:ext>
              </c:extLst>
            </c:dLbl>
            <c:dLbl>
              <c:idx val="1"/>
              <c:layout>
                <c:manualLayout>
                  <c:x val="0.17168493883499444"/>
                  <c:y val="0.11001907465055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BC-4C87-B469-BF9B54BF68C1}"/>
                </c:ext>
              </c:extLst>
            </c:dLbl>
            <c:dLbl>
              <c:idx val="2"/>
              <c:layout>
                <c:manualLayout>
                  <c:x val="5.0553673308007814E-2"/>
                  <c:y val="0.184721815296343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BC-4C87-B469-BF9B54BF68C1}"/>
                </c:ext>
              </c:extLst>
            </c:dLbl>
            <c:dLbl>
              <c:idx val="3"/>
              <c:layout>
                <c:manualLayout>
                  <c:x val="-2.9905640736463571E-3"/>
                  <c:y val="7.5172587438198352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Житлово-комунальне</a:t>
                    </a:r>
                    <a:r>
                      <a:rPr lang="ru-RU" dirty="0"/>
                      <a:t> та </a:t>
                    </a:r>
                    <a:r>
                      <a:rPr lang="ru-RU" dirty="0" err="1"/>
                      <a:t>дорожнє</a:t>
                    </a:r>
                    <a:r>
                      <a:rPr lang="ru-RU" dirty="0"/>
                      <a:t> </a:t>
                    </a:r>
                    <a:r>
                      <a:rPr lang="ru-RU" dirty="0" err="1" smtClean="0"/>
                      <a:t>господарство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78</a:t>
                    </a:r>
                    <a:r>
                      <a:rPr lang="ru-RU" dirty="0"/>
                      <a:t>
12,1%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BC-4C87-B469-BF9B54BF68C1}"/>
                </c:ext>
              </c:extLst>
            </c:dLbl>
            <c:dLbl>
              <c:idx val="4"/>
              <c:layout>
                <c:manualLayout>
                  <c:x val="-8.1901380705598534E-2"/>
                  <c:y val="-4.440395531953873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BC-4C87-B469-BF9B54BF68C1}"/>
                </c:ext>
              </c:extLst>
            </c:dLbl>
            <c:dLbl>
              <c:idx val="5"/>
              <c:layout>
                <c:manualLayout>
                  <c:x val="2.8221770876998755E-2"/>
                  <c:y val="-0.19002884087163524"/>
                </c:manualLayout>
              </c:layout>
              <c:tx>
                <c:rich>
                  <a:bodyPr/>
                  <a:lstStyle/>
                  <a:p>
                    <a:pPr>
                      <a:defRPr sz="11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/>
                      <a:t>Фізкультура і спорт
14,6
2,2%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BC-4C87-B469-BF9B54BF68C1}"/>
                </c:ext>
              </c:extLst>
            </c:dLbl>
            <c:dLbl>
              <c:idx val="6"/>
              <c:layout>
                <c:manualLayout>
                  <c:x val="0.10541534133929099"/>
                  <c:y val="-0.14036531770738009"/>
                </c:manualLayout>
              </c:layout>
              <c:tx>
                <c:rich>
                  <a:bodyPr/>
                  <a:lstStyle/>
                  <a:p>
                    <a:pPr>
                      <a:defRPr sz="11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dirty="0" err="1"/>
                      <a:t>Керівництво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і</a:t>
                    </a:r>
                    <a:r>
                      <a:rPr lang="ru-RU" dirty="0"/>
                      <a:t> управління
</a:t>
                    </a:r>
                    <a:r>
                      <a:rPr lang="ru-RU" dirty="0" smtClean="0"/>
                      <a:t>65,9</a:t>
                    </a:r>
                    <a:r>
                      <a:rPr lang="ru-RU" dirty="0"/>
                      <a:t>
10,2%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BC-4C87-B469-BF9B54BF68C1}"/>
                </c:ext>
              </c:extLst>
            </c:dLbl>
            <c:dLbl>
              <c:idx val="7"/>
              <c:layout>
                <c:manualLayout>
                  <c:x val="0.14027806434205722"/>
                  <c:y val="-6.7534792162607576E-2"/>
                </c:manualLayout>
              </c:layout>
              <c:tx>
                <c:rich>
                  <a:bodyPr/>
                  <a:lstStyle/>
                  <a:p>
                    <a:pPr>
                      <a:defRPr sz="11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/>
                      <a:t>Інші видатки
10,6
1,6%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BC-4C87-B469-BF9B54BF68C1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Лист1!$A$3:$A$10</c:f>
              <c:strCache>
                <c:ptCount val="8"/>
                <c:pt idx="0">
                  <c:v>Установи освіти</c:v>
                </c:pt>
                <c:pt idx="1">
                  <c:v>Заклади охорони здоров'я</c:v>
                </c:pt>
                <c:pt idx="2">
                  <c:v>Соціальний захист населення</c:v>
                </c:pt>
                <c:pt idx="3">
                  <c:v>Житлово-комунальне та дорожнє господарство</c:v>
                </c:pt>
                <c:pt idx="4">
                  <c:v>Культура</c:v>
                </c:pt>
                <c:pt idx="5">
                  <c:v>Фізкультура і спорт</c:v>
                </c:pt>
                <c:pt idx="6">
                  <c:v>Керівництво і управління</c:v>
                </c:pt>
                <c:pt idx="7">
                  <c:v>Інші видатки</c:v>
                </c:pt>
              </c:strCache>
            </c:strRef>
          </c:cat>
          <c:val>
            <c:numRef>
              <c:f>Лист1!$B$3:$B$10</c:f>
              <c:numCache>
                <c:formatCode>General</c:formatCode>
                <c:ptCount val="8"/>
                <c:pt idx="0">
                  <c:v>355.7</c:v>
                </c:pt>
                <c:pt idx="1">
                  <c:v>80.900000000000006</c:v>
                </c:pt>
                <c:pt idx="2" formatCode="0.0">
                  <c:v>22.2</c:v>
                </c:pt>
                <c:pt idx="3">
                  <c:v>78</c:v>
                </c:pt>
                <c:pt idx="4">
                  <c:v>19.100000000000001</c:v>
                </c:pt>
                <c:pt idx="5">
                  <c:v>14.6</c:v>
                </c:pt>
                <c:pt idx="6">
                  <c:v>65.900000000000006</c:v>
                </c:pt>
                <c:pt idx="7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BC-4C87-B469-BF9B54BF68C1}"/>
            </c:ext>
          </c:extLst>
        </c:ser>
        <c:dLbls>
          <c:showLegendKey val="0"/>
          <c:showVal val="1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0.80737</cdr:x>
      <cdr:y>0.09091</cdr:y>
    </cdr:from>
    <cdr:to>
      <cdr:x>0.89262</cdr:x>
      <cdr:y>0.13266</cdr:y>
    </cdr:to>
    <cdr:sp macro="" textlink="">
      <cdr:nvSpPr>
        <cdr:cNvPr id="1032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41343" y="576064"/>
          <a:ext cx="732940" cy="2645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27432" rIns="36576" bIns="0" anchor="t" upright="1"/>
        <a:lstStyle xmlns:a="http://schemas.openxmlformats.org/drawingml/2006/main"/>
        <a:p xmlns:a="http://schemas.openxmlformats.org/drawingml/2006/main">
          <a:pPr algn="r" rtl="1">
            <a:defRPr sz="1000"/>
          </a:pPr>
          <a:r>
            <a:rPr lang="ru-RU" sz="1200" b="0" i="0" strike="noStrike" dirty="0">
              <a:solidFill>
                <a:srgbClr val="000000"/>
              </a:solidFill>
              <a:latin typeface="Arial Cyr"/>
            </a:rPr>
            <a:t>млн. грн.</a:t>
          </a:r>
        </a:p>
      </cdr:txBody>
    </cdr:sp>
  </cdr:relSizeAnchor>
  <cdr:relSizeAnchor xmlns:cdr="http://schemas.openxmlformats.org/drawingml/2006/chartDrawing">
    <cdr:from>
      <cdr:x>0.30785</cdr:x>
      <cdr:y>0.15253</cdr:y>
    </cdr:from>
    <cdr:to>
      <cdr:x>0.45932</cdr:x>
      <cdr:y>0.21111</cdr:y>
    </cdr:to>
    <cdr:sp macro="" textlink="">
      <cdr:nvSpPr>
        <cdr:cNvPr id="1033" name="AutoShape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972966">
          <a:off x="2646786" y="966536"/>
          <a:ext cx="1302232" cy="371185"/>
        </a:xfrm>
        <a:prstGeom xmlns:a="http://schemas.openxmlformats.org/drawingml/2006/main" prst="curvedDownArrow">
          <a:avLst>
            <a:gd name="adj1" fmla="val 64835"/>
            <a:gd name="adj2" fmla="val 129670"/>
            <a:gd name="adj3" fmla="val 34102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0.63624</cdr:x>
      <cdr:y>0.63448</cdr:y>
    </cdr:from>
    <cdr:to>
      <cdr:x>0.75284</cdr:x>
      <cdr:y>0.67858</cdr:y>
    </cdr:to>
    <cdr:sp macro="" textlink="">
      <cdr:nvSpPr>
        <cdr:cNvPr id="1034" name="AutoShape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803637">
          <a:off x="5130630" y="3974380"/>
          <a:ext cx="940262" cy="276242"/>
        </a:xfrm>
        <a:prstGeom xmlns:a="http://schemas.openxmlformats.org/drawingml/2006/main" prst="curvedDownArrow">
          <a:avLst>
            <a:gd name="adj1" fmla="val 65864"/>
            <a:gd name="adj2" fmla="val 131213"/>
            <a:gd name="adj3" fmla="val 32352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0.41372</cdr:x>
      <cdr:y>0.13636</cdr:y>
    </cdr:from>
    <cdr:to>
      <cdr:x>0.50249</cdr:x>
      <cdr:y>0.17698</cdr:y>
    </cdr:to>
    <cdr:sp macro="" textlink="">
      <cdr:nvSpPr>
        <cdr:cNvPr id="1036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56967" y="864096"/>
          <a:ext cx="763202" cy="2573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ru-RU" sz="1200" b="1" i="0" strike="noStrike" dirty="0">
              <a:solidFill>
                <a:srgbClr val="000000"/>
              </a:solidFill>
              <a:latin typeface="Arial Cyr"/>
            </a:rPr>
            <a:t>-217,2</a:t>
          </a:r>
        </a:p>
      </cdr:txBody>
    </cdr:sp>
  </cdr:relSizeAnchor>
  <cdr:relSizeAnchor xmlns:cdr="http://schemas.openxmlformats.org/drawingml/2006/chartDrawing">
    <cdr:from>
      <cdr:x>0.69011</cdr:x>
      <cdr:y>0.60227</cdr:y>
    </cdr:from>
    <cdr:to>
      <cdr:x>0.77811</cdr:x>
      <cdr:y>0.65327</cdr:y>
    </cdr:to>
    <cdr:sp macro="" textlink="">
      <cdr:nvSpPr>
        <cdr:cNvPr id="103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33231" y="3816424"/>
          <a:ext cx="756582" cy="3231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ru-RU" sz="1200" b="1" i="0" strike="noStrike" dirty="0">
              <a:solidFill>
                <a:srgbClr val="000000"/>
              </a:solidFill>
              <a:latin typeface="Arial Cyr"/>
            </a:rPr>
            <a:t> -</a:t>
          </a:r>
          <a:r>
            <a:rPr lang="ru-RU" sz="1200" b="1" i="0" strike="noStrike" baseline="0" dirty="0">
              <a:solidFill>
                <a:srgbClr val="000000"/>
              </a:solidFill>
              <a:latin typeface="Arial Cyr"/>
            </a:rPr>
            <a:t> 16,2</a:t>
          </a:r>
          <a:endParaRPr lang="ru-RU" sz="1200" b="1" i="0" strike="noStrike" dirty="0">
            <a:solidFill>
              <a:srgbClr val="000000"/>
            </a:solidFill>
            <a:latin typeface="Arial Cyr"/>
          </a:endParaRPr>
        </a:p>
      </cdr:txBody>
    </cdr:sp>
  </cdr:relSizeAnchor>
  <cdr:relSizeAnchor xmlns:cdr="http://schemas.openxmlformats.org/drawingml/2006/chartDrawing">
    <cdr:from>
      <cdr:x>0.53935</cdr:x>
      <cdr:y>0.17045</cdr:y>
    </cdr:from>
    <cdr:to>
      <cdr:x>0.86735</cdr:x>
      <cdr:y>0.34091</cdr:y>
    </cdr:to>
    <cdr:sp macro="" textlink="">
      <cdr:nvSpPr>
        <cdr:cNvPr id="1038" name="Rectangle 1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37087" y="1080120"/>
          <a:ext cx="2819989" cy="108012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0.53935</cdr:x>
      <cdr:y>0.17045</cdr:y>
    </cdr:from>
    <cdr:to>
      <cdr:x>0.84924</cdr:x>
      <cdr:y>0.3952</cdr:y>
    </cdr:to>
    <cdr:sp macro="" textlink="">
      <cdr:nvSpPr>
        <cdr:cNvPr id="103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37087" y="1080120"/>
          <a:ext cx="2664296" cy="14241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200" b="1" i="0" strike="noStrike" dirty="0" err="1">
              <a:solidFill>
                <a:srgbClr val="000000"/>
              </a:solidFill>
              <a:latin typeface="Arial Cyr"/>
            </a:rPr>
            <a:t>Всього</a:t>
          </a:r>
          <a:r>
            <a:rPr lang="ru-RU" sz="1200" b="1" i="0" strike="noStrike" dirty="0">
              <a:solidFill>
                <a:srgbClr val="000000"/>
              </a:solidFill>
              <a:latin typeface="Arial Cyr"/>
            </a:rPr>
            <a:t> </a:t>
          </a:r>
          <a:r>
            <a:rPr lang="ru-RU" sz="1200" b="1" i="0" strike="noStrike" dirty="0" err="1">
              <a:solidFill>
                <a:srgbClr val="000000"/>
              </a:solidFill>
              <a:latin typeface="Arial Cyr"/>
            </a:rPr>
            <a:t>доходів</a:t>
          </a:r>
          <a:r>
            <a:rPr lang="ru-RU" sz="1200" b="1" i="0" strike="noStrike" dirty="0">
              <a:solidFill>
                <a:srgbClr val="000000"/>
              </a:solidFill>
              <a:latin typeface="Arial Cyr"/>
            </a:rPr>
            <a:t>:</a:t>
          </a:r>
        </a:p>
        <a:p xmlns:a="http://schemas.openxmlformats.org/drawingml/2006/main">
          <a:pPr algn="ctr" rtl="1">
            <a:defRPr sz="1000"/>
          </a:pPr>
          <a:r>
            <a:rPr lang="ru-RU" sz="1200" b="1" i="0" strike="noStrike" dirty="0">
              <a:solidFill>
                <a:srgbClr val="000000"/>
              </a:solidFill>
              <a:latin typeface="Arial Cyr"/>
            </a:rPr>
            <a:t>  2019 </a:t>
          </a:r>
          <a:r>
            <a:rPr lang="ru-RU" sz="1200" b="1" i="0" strike="noStrike" dirty="0" err="1">
              <a:solidFill>
                <a:srgbClr val="000000"/>
              </a:solidFill>
              <a:latin typeface="Arial Cyr"/>
            </a:rPr>
            <a:t>рік</a:t>
          </a:r>
          <a:r>
            <a:rPr lang="ru-RU" sz="1200" b="1" i="0" strike="noStrike" dirty="0">
              <a:solidFill>
                <a:srgbClr val="000000"/>
              </a:solidFill>
              <a:latin typeface="Arial Cyr"/>
            </a:rPr>
            <a:t>- 1008,6</a:t>
          </a:r>
          <a:r>
            <a:rPr lang="ru-RU" sz="1200" b="1" i="0" strike="noStrike" baseline="0" dirty="0">
              <a:solidFill>
                <a:srgbClr val="000000"/>
              </a:solidFill>
              <a:latin typeface="Arial Cyr"/>
            </a:rPr>
            <a:t> </a:t>
          </a:r>
        </a:p>
        <a:p xmlns:a="http://schemas.openxmlformats.org/drawingml/2006/main">
          <a:pPr algn="ctr" rtl="1">
            <a:defRPr sz="1000"/>
          </a:pPr>
          <a:r>
            <a:rPr lang="ru-RU" sz="1200" b="1" i="0" strike="noStrike" dirty="0">
              <a:solidFill>
                <a:srgbClr val="000000"/>
              </a:solidFill>
              <a:latin typeface="Arial Cyr"/>
            </a:rPr>
            <a:t>2020 </a:t>
          </a:r>
          <a:r>
            <a:rPr lang="ru-RU" sz="1200" b="1" i="0" strike="noStrike" dirty="0" err="1">
              <a:solidFill>
                <a:srgbClr val="000000"/>
              </a:solidFill>
              <a:latin typeface="Arial Cyr"/>
            </a:rPr>
            <a:t>рік</a:t>
          </a:r>
          <a:r>
            <a:rPr lang="ru-RU" sz="1200" b="1" i="0" strike="noStrike" dirty="0">
              <a:solidFill>
                <a:srgbClr val="000000"/>
              </a:solidFill>
              <a:latin typeface="Arial Cyr"/>
            </a:rPr>
            <a:t> - 775,2</a:t>
          </a:r>
        </a:p>
        <a:p xmlns:a="http://schemas.openxmlformats.org/drawingml/2006/main">
          <a:pPr algn="ctr" rtl="1">
            <a:defRPr sz="1000"/>
          </a:pPr>
          <a:r>
            <a:rPr lang="ru-RU" sz="1200" b="1" i="0" strike="noStrike" dirty="0" err="1">
              <a:solidFill>
                <a:srgbClr val="000000"/>
              </a:solidFill>
              <a:latin typeface="Arial Cyr"/>
            </a:rPr>
            <a:t>зменшення</a:t>
          </a:r>
          <a:r>
            <a:rPr lang="ru-RU" sz="1200" b="1" i="0" strike="noStrike" dirty="0">
              <a:solidFill>
                <a:srgbClr val="000000"/>
              </a:solidFill>
              <a:latin typeface="Arial Cyr"/>
            </a:rPr>
            <a:t> </a:t>
          </a:r>
          <a:r>
            <a:rPr lang="ru-RU" sz="1200" b="1" i="0" strike="noStrike" dirty="0" err="1">
              <a:solidFill>
                <a:srgbClr val="000000"/>
              </a:solidFill>
              <a:latin typeface="Arial Cyr"/>
            </a:rPr>
            <a:t>доходів</a:t>
          </a:r>
          <a:r>
            <a:rPr lang="ru-RU" sz="1200" b="1" i="0" strike="noStrike" dirty="0">
              <a:solidFill>
                <a:srgbClr val="000000"/>
              </a:solidFill>
              <a:latin typeface="Arial Cyr"/>
            </a:rPr>
            <a:t>:</a:t>
          </a:r>
        </a:p>
        <a:p xmlns:a="http://schemas.openxmlformats.org/drawingml/2006/main">
          <a:pPr algn="ctr" rtl="1">
            <a:defRPr sz="1000"/>
          </a:pPr>
          <a:r>
            <a:rPr lang="ru-RU" sz="1200" b="1" i="0" strike="noStrike" dirty="0">
              <a:solidFill>
                <a:srgbClr val="000000"/>
              </a:solidFill>
              <a:latin typeface="Arial Cyr"/>
            </a:rPr>
            <a:t>-</a:t>
          </a:r>
          <a:r>
            <a:rPr lang="ru-RU" sz="1200" b="1" i="0" strike="noStrike" baseline="0" dirty="0">
              <a:solidFill>
                <a:srgbClr val="000000"/>
              </a:solidFill>
              <a:latin typeface="Arial Cyr"/>
            </a:rPr>
            <a:t> 233,4</a:t>
          </a:r>
          <a:r>
            <a:rPr lang="ru-RU" sz="1200" b="1" i="0" strike="noStrike" dirty="0">
              <a:solidFill>
                <a:srgbClr val="000000"/>
              </a:solidFill>
              <a:latin typeface="Arial Cyr"/>
            </a:rPr>
            <a:t> </a:t>
          </a:r>
          <a:r>
            <a:rPr lang="ru-RU" sz="1200" b="1" i="0" strike="noStrike" dirty="0" err="1">
              <a:solidFill>
                <a:srgbClr val="000000"/>
              </a:solidFill>
              <a:latin typeface="Arial Cyr"/>
            </a:rPr>
            <a:t>або</a:t>
          </a:r>
          <a:r>
            <a:rPr lang="ru-RU" sz="1200" b="1" i="0" strike="noStrike" dirty="0">
              <a:solidFill>
                <a:srgbClr val="000000"/>
              </a:solidFill>
              <a:latin typeface="Arial Cyr"/>
            </a:rPr>
            <a:t> на  23,1%</a:t>
          </a:r>
        </a:p>
      </cdr:txBody>
    </cdr:sp>
  </cdr:relSizeAnchor>
  <cdr:relSizeAnchor xmlns:cdr="http://schemas.openxmlformats.org/drawingml/2006/chartDrawing">
    <cdr:from>
      <cdr:x>0.05821</cdr:x>
      <cdr:y>0.85227</cdr:y>
    </cdr:from>
    <cdr:to>
      <cdr:x>1</cdr:x>
      <cdr:y>0.98864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500462" y="5400600"/>
          <a:ext cx="8097065" cy="86409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err="1"/>
            <a:t>Примітка</a:t>
          </a:r>
          <a:r>
            <a:rPr lang="ru-RU" sz="1200" b="1" dirty="0"/>
            <a:t>:</a:t>
          </a:r>
          <a:r>
            <a:rPr lang="ru-RU" sz="1200" b="1" baseline="0" dirty="0"/>
            <a:t> </a:t>
          </a:r>
          <a:r>
            <a:rPr lang="ru-RU" sz="1200" b="1" baseline="0" dirty="0" err="1"/>
            <a:t>Зменшення</a:t>
          </a:r>
          <a:r>
            <a:rPr lang="ru-RU" sz="1200" b="1" baseline="0" dirty="0"/>
            <a:t> </a:t>
          </a:r>
          <a:r>
            <a:rPr lang="ru-RU" sz="1200" b="1" baseline="0" dirty="0" err="1"/>
            <a:t>надходжень</a:t>
          </a:r>
          <a:r>
            <a:rPr lang="ru-RU" sz="1200" b="1" baseline="0" dirty="0"/>
            <a:t> до </a:t>
          </a:r>
          <a:r>
            <a:rPr lang="ru-RU" sz="1200" b="1" baseline="0" dirty="0" err="1"/>
            <a:t>міського</a:t>
          </a:r>
          <a:r>
            <a:rPr lang="ru-RU" sz="1200" b="1" baseline="0" dirty="0"/>
            <a:t> бюджету за </a:t>
          </a:r>
          <a:r>
            <a:rPr lang="ru-RU" sz="1200" b="1" baseline="0" dirty="0" err="1"/>
            <a:t>рахунок</a:t>
          </a:r>
          <a:r>
            <a:rPr lang="ru-RU" sz="1200" b="1" baseline="0" dirty="0"/>
            <a:t> </a:t>
          </a:r>
          <a:r>
            <a:rPr lang="ru-RU" sz="1200" b="1" baseline="0" dirty="0" err="1"/>
            <a:t>зміни</a:t>
          </a:r>
          <a:r>
            <a:rPr lang="ru-RU" sz="1200" b="1" baseline="0" dirty="0"/>
            <a:t> порядку </a:t>
          </a:r>
          <a:r>
            <a:rPr lang="ru-RU" sz="1200" b="1" baseline="0" dirty="0" err="1"/>
            <a:t>фінансування</a:t>
          </a:r>
          <a:r>
            <a:rPr lang="ru-RU" sz="1200" b="1" baseline="0" dirty="0"/>
            <a:t> </a:t>
          </a:r>
          <a:r>
            <a:rPr lang="ru-RU" sz="1200" b="1" baseline="0" dirty="0" err="1"/>
            <a:t>пільг</a:t>
          </a:r>
          <a:r>
            <a:rPr lang="ru-RU" sz="1200" b="1" baseline="0" dirty="0"/>
            <a:t> та </a:t>
          </a:r>
          <a:r>
            <a:rPr lang="ru-RU" sz="1200" b="1" baseline="0" dirty="0" err="1"/>
            <a:t>субсидій</a:t>
          </a:r>
          <a:r>
            <a:rPr lang="ru-RU" sz="1200" b="1" baseline="0" dirty="0"/>
            <a:t> , </a:t>
          </a:r>
          <a:r>
            <a:rPr lang="ru-RU" sz="1200" b="1" baseline="0" dirty="0" err="1"/>
            <a:t>допомоги</a:t>
          </a:r>
          <a:r>
            <a:rPr lang="ru-RU" sz="1200" b="1" baseline="0" dirty="0"/>
            <a:t> </a:t>
          </a:r>
          <a:r>
            <a:rPr lang="ru-RU" sz="1200" b="1" baseline="0" dirty="0" err="1"/>
            <a:t>населенню</a:t>
          </a:r>
          <a:r>
            <a:rPr lang="ru-RU" sz="1200" b="1" baseline="0" dirty="0"/>
            <a:t>, </a:t>
          </a:r>
          <a:r>
            <a:rPr lang="ru-RU" sz="1200" b="1" baseline="0" dirty="0" err="1"/>
            <a:t>лікувальних</a:t>
          </a:r>
          <a:r>
            <a:rPr lang="ru-RU" sz="1200" b="1" baseline="0" dirty="0"/>
            <a:t> </a:t>
          </a:r>
          <a:r>
            <a:rPr lang="ru-RU" sz="1200" b="1" baseline="0" dirty="0" err="1"/>
            <a:t>закладів</a:t>
          </a:r>
          <a:r>
            <a:rPr lang="ru-RU" sz="1200" b="1" baseline="0" dirty="0"/>
            <a:t>  </a:t>
          </a:r>
          <a:r>
            <a:rPr lang="ru-RU" sz="1200" b="1" baseline="0" dirty="0" err="1"/>
            <a:t>вторинної</a:t>
          </a:r>
          <a:r>
            <a:rPr lang="ru-RU" sz="1200" b="1" baseline="0" dirty="0"/>
            <a:t> ланки та порядку </a:t>
          </a:r>
          <a:r>
            <a:rPr lang="ru-RU" sz="1200" b="1" baseline="0" dirty="0" err="1"/>
            <a:t>зарахування</a:t>
          </a:r>
          <a:r>
            <a:rPr lang="ru-RU" sz="1200" b="1" baseline="0" dirty="0"/>
            <a:t> </a:t>
          </a:r>
          <a:r>
            <a:rPr lang="ru-RU" sz="1200" b="1" baseline="0" dirty="0" err="1"/>
            <a:t>власних</a:t>
          </a:r>
          <a:r>
            <a:rPr lang="ru-RU" sz="1200" b="1" baseline="0" dirty="0"/>
            <a:t> </a:t>
          </a:r>
          <a:r>
            <a:rPr lang="ru-RU" sz="1200" b="1" baseline="0" dirty="0" err="1"/>
            <a:t>надходжень</a:t>
          </a:r>
          <a:r>
            <a:rPr lang="ru-RU" sz="1200" b="1" baseline="0" dirty="0"/>
            <a:t> </a:t>
          </a:r>
          <a:r>
            <a:rPr lang="uk-UA" sz="1200" b="1" dirty="0">
              <a:solidFill>
                <a:schemeClr val="dk1"/>
              </a:solidFill>
              <a:latin typeface="+mn-lt"/>
              <a:ea typeface="+mn-ea"/>
              <a:cs typeface="+mn-cs"/>
            </a:rPr>
            <a:t>по медичних закладах вторинної ланки в результаті перереєстрації лікувальних закладів в некомерційні комунальні </a:t>
          </a:r>
          <a:r>
            <a:rPr lang="uk-UA" sz="1200" b="1" dirty="0" smtClean="0"/>
            <a:t>підприємства</a:t>
          </a:r>
          <a:r>
            <a:rPr lang="uk-UA" sz="1200" b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.</a:t>
          </a:r>
          <a:endParaRPr lang="ru-RU" sz="1200" b="1" dirty="0">
            <a:solidFill>
              <a:schemeClr val="dk1"/>
            </a:solidFill>
            <a:latin typeface="+mn-lt"/>
            <a:ea typeface="+mn-ea"/>
            <a:cs typeface="+mn-cs"/>
          </a:endParaRP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0.80737</cdr:x>
      <cdr:y>0.09091</cdr:y>
    </cdr:from>
    <cdr:to>
      <cdr:x>0.89262</cdr:x>
      <cdr:y>0.13266</cdr:y>
    </cdr:to>
    <cdr:sp macro="" textlink="">
      <cdr:nvSpPr>
        <cdr:cNvPr id="10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41343" y="576064"/>
          <a:ext cx="732940" cy="2645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27432" rIns="36576" bIns="0" anchor="t" upright="1"/>
        <a:lstStyle xmlns:a="http://schemas.openxmlformats.org/drawingml/2006/main"/>
        <a:p xmlns:a="http://schemas.openxmlformats.org/drawingml/2006/main">
          <a:pPr algn="r" rtl="1">
            <a:defRPr sz="1000"/>
          </a:pPr>
          <a:r>
            <a:rPr lang="ru-RU" sz="1200" b="0" i="0" strike="noStrike" dirty="0">
              <a:solidFill>
                <a:srgbClr val="000000"/>
              </a:solidFill>
              <a:latin typeface="Arial Cyr"/>
            </a:rPr>
            <a:t>млн. грн.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0.857</cdr:x>
      <cdr:y>0.1775</cdr:y>
    </cdr:from>
    <cdr:to>
      <cdr:x>0.9155</cdr:x>
      <cdr:y>0.209</cdr:y>
    </cdr:to>
    <cdr:sp macro="" textlink="">
      <cdr:nvSpPr>
        <cdr:cNvPr id="205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93548" y="997506"/>
          <a:ext cx="538825" cy="1770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млн.грн</a:t>
          </a:r>
        </a:p>
      </cdr:txBody>
    </cdr:sp>
  </cdr:relSizeAnchor>
  <cdr:relSizeAnchor xmlns:cdr="http://schemas.openxmlformats.org/drawingml/2006/chartDrawing">
    <cdr:from>
      <cdr:x>0.4515</cdr:x>
      <cdr:y>0.42225</cdr:y>
    </cdr:from>
    <cdr:to>
      <cdr:x>0.61375</cdr:x>
      <cdr:y>0.53975</cdr:y>
    </cdr:to>
    <cdr:sp macro="" textlink="">
      <cdr:nvSpPr>
        <cdr:cNvPr id="2052" name="Oval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58620" y="2372939"/>
          <a:ext cx="1494432" cy="660321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36576" tIns="22860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Всього:</a:t>
          </a:r>
        </a:p>
        <a:p xmlns:a="http://schemas.openxmlformats.org/drawingml/2006/main">
          <a:pPr algn="ctr" rtl="0">
            <a:defRPr sz="1000"/>
          </a:pPr>
          <a:r>
            <a:rPr lang="ru-RU" sz="120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647 млн.грн</a:t>
          </a:r>
        </a:p>
      </cdr:txBody>
    </cdr:sp>
  </cdr:relSizeAnchor>
  <cdr:relSizeAnchor xmlns:cdr="http://schemas.openxmlformats.org/drawingml/2006/chartDrawing">
    <cdr:from>
      <cdr:x>0.2985</cdr:x>
      <cdr:y>0.77525</cdr:y>
    </cdr:from>
    <cdr:to>
      <cdr:x>0.71875</cdr:x>
      <cdr:y>0.875</cdr:y>
    </cdr:to>
    <cdr:sp macro="" textlink="">
      <cdr:nvSpPr>
        <cdr:cNvPr id="2053" name="AutoShap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49386" y="4465936"/>
          <a:ext cx="3870787" cy="574624"/>
        </a:xfrm>
        <a:prstGeom xmlns:a="http://schemas.openxmlformats.org/drawingml/2006/main" prst="wedgeRectCallout">
          <a:avLst>
            <a:gd name="adj1" fmla="val -30824"/>
            <a:gd name="adj2" fmla="val 23986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0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Соціально</a:t>
          </a:r>
          <a:r>
            <a:rPr lang="ru-RU" sz="10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</a:t>
          </a:r>
          <a:r>
            <a:rPr lang="ru-RU" sz="10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захищені</a:t>
          </a:r>
          <a:r>
            <a:rPr lang="ru-RU" sz="10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</a:t>
          </a:r>
          <a:r>
            <a:rPr lang="ru-RU" sz="10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видатки</a:t>
          </a:r>
          <a:r>
            <a:rPr lang="ru-RU" sz="10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- 80,7% (522,2 </a:t>
          </a:r>
          <a:r>
            <a:rPr lang="ru-RU" sz="10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млн.грн</a:t>
          </a:r>
          <a:r>
            <a:rPr lang="ru-RU" sz="10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)</a:t>
          </a:r>
        </a:p>
        <a:p xmlns:a="http://schemas.openxmlformats.org/drawingml/2006/main">
          <a:pPr algn="l" rtl="0">
            <a:defRPr sz="1000"/>
          </a:pPr>
          <a:r>
            <a:rPr lang="ru-RU" sz="10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Інші</a:t>
          </a:r>
          <a:r>
            <a:rPr lang="ru-RU" sz="10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</a:t>
          </a:r>
          <a:r>
            <a:rPr lang="ru-RU" sz="10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видатки</a:t>
          </a:r>
          <a:r>
            <a:rPr lang="ru-RU" sz="10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- 7,5%  (48,5 </a:t>
          </a:r>
          <a:r>
            <a:rPr lang="ru-RU" sz="10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млн.грн</a:t>
          </a:r>
          <a:r>
            <a:rPr lang="ru-RU" sz="10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)</a:t>
          </a:r>
        </a:p>
        <a:p xmlns:a="http://schemas.openxmlformats.org/drawingml/2006/main">
          <a:pPr algn="l" rtl="0">
            <a:defRPr sz="1000"/>
          </a:pPr>
          <a:r>
            <a:rPr lang="ru-RU" sz="10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Трансферти</a:t>
          </a:r>
          <a:r>
            <a:rPr lang="ru-RU" sz="10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</a:t>
          </a:r>
          <a:r>
            <a:rPr lang="ru-RU" sz="10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підприємствам</a:t>
          </a:r>
          <a:r>
            <a:rPr lang="ru-RU" sz="10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- 11,8% (76,3 </a:t>
          </a:r>
          <a:r>
            <a:rPr lang="ru-RU" sz="10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млн.грн</a:t>
          </a:r>
          <a:r>
            <a:rPr lang="ru-RU" sz="10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)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0.06725</cdr:x>
      <cdr:y>0.01725</cdr:y>
    </cdr:from>
    <cdr:to>
      <cdr:x>0.875</cdr:x>
      <cdr:y>0.10475</cdr:y>
    </cdr:to>
    <cdr:sp macro="" textlink="">
      <cdr:nvSpPr>
        <cdr:cNvPr id="1536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2833" y="116822"/>
          <a:ext cx="8201611" cy="5925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200" b="1" i="0" u="none" strike="noStrike" baseline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0.423</cdr:x>
      <cdr:y>0.41525</cdr:y>
    </cdr:from>
    <cdr:to>
      <cdr:x>0.59275</cdr:x>
      <cdr:y>0.518</cdr:y>
    </cdr:to>
    <cdr:sp macro="" textlink="">
      <cdr:nvSpPr>
        <cdr:cNvPr id="15363" name="Oval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94994" y="2812187"/>
          <a:ext cx="1723582" cy="695851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36576" tIns="22860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Всього:</a:t>
          </a:r>
        </a:p>
        <a:p xmlns:a="http://schemas.openxmlformats.org/drawingml/2006/main">
          <a:pPr algn="ctr" rtl="0">
            <a:defRPr sz="1000"/>
          </a:pPr>
          <a:r>
            <a:rPr lang="ru-RU" sz="120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66937,6 тис.грн.</a:t>
          </a:r>
        </a:p>
      </cdr:txBody>
    </cdr:sp>
  </cdr:relSizeAnchor>
  <cdr:relSizeAnchor xmlns:cdr="http://schemas.openxmlformats.org/drawingml/2006/chartDrawing">
    <cdr:from>
      <cdr:x>0.63129</cdr:x>
      <cdr:y>0.69038</cdr:y>
    </cdr:from>
    <cdr:to>
      <cdr:x>0.88029</cdr:x>
      <cdr:y>0.84163</cdr:y>
    </cdr:to>
    <cdr:sp macro="" textlink="">
      <cdr:nvSpPr>
        <cdr:cNvPr id="15364" name="AutoShap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03080" y="4674215"/>
          <a:ext cx="2525566" cy="1024034"/>
        </a:xfrm>
        <a:prstGeom xmlns:a="http://schemas.openxmlformats.org/drawingml/2006/main" prst="foldedCorner">
          <a:avLst>
            <a:gd name="adj" fmla="val 12500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36576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Видатки</a:t>
          </a:r>
          <a:r>
            <a:rPr lang="ru-RU" sz="12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ЖКГ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всього</a:t>
          </a:r>
          <a:r>
            <a:rPr lang="ru-RU" sz="12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:</a:t>
          </a:r>
        </a:p>
        <a:p xmlns:a="http://schemas.openxmlformats.org/drawingml/2006/main">
          <a:pPr algn="l" rtl="0">
            <a:defRPr sz="1000"/>
          </a:pPr>
          <a:r>
            <a:rPr lang="ru-RU" sz="12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    2019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рік</a:t>
          </a:r>
          <a:r>
            <a:rPr lang="ru-RU" sz="12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- 57424,9</a:t>
          </a:r>
        </a:p>
        <a:p xmlns:a="http://schemas.openxmlformats.org/drawingml/2006/main">
          <a:pPr algn="l" rtl="0">
            <a:defRPr sz="1000"/>
          </a:pPr>
          <a:r>
            <a:rPr lang="ru-RU" sz="1200" b="0" i="0" u="sng" strike="noStrike" baseline="0" dirty="0">
              <a:solidFill>
                <a:srgbClr val="000000"/>
              </a:solidFill>
              <a:latin typeface="Arial Cyr"/>
              <a:cs typeface="Arial Cyr"/>
            </a:rPr>
            <a:t>     2020 </a:t>
          </a:r>
          <a:r>
            <a:rPr lang="ru-RU" sz="1200" b="0" i="0" u="sng" strike="noStrike" baseline="0" dirty="0" err="1">
              <a:solidFill>
                <a:srgbClr val="000000"/>
              </a:solidFill>
              <a:latin typeface="Arial Cyr"/>
              <a:cs typeface="Arial Cyr"/>
            </a:rPr>
            <a:t>рік</a:t>
          </a:r>
          <a:r>
            <a:rPr lang="ru-RU" sz="1200" b="0" i="0" u="sng" strike="noStrike" baseline="0" dirty="0">
              <a:solidFill>
                <a:srgbClr val="000000"/>
              </a:solidFill>
              <a:latin typeface="Arial Cyr"/>
              <a:cs typeface="Arial Cyr"/>
            </a:rPr>
            <a:t> - 66937,6</a:t>
          </a:r>
        </a:p>
        <a:p xmlns:a="http://schemas.openxmlformats.org/drawingml/2006/main">
          <a:pPr algn="l" rtl="0">
            <a:defRPr sz="1000"/>
          </a:pPr>
          <a:r>
            <a:rPr lang="ru-RU" sz="12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                                     +9512,7</a:t>
          </a:r>
        </a:p>
      </cdr:txBody>
    </cdr:sp>
  </cdr:relSizeAnchor>
  <cdr:relSizeAnchor xmlns:cdr="http://schemas.openxmlformats.org/drawingml/2006/chartDrawing">
    <cdr:from>
      <cdr:x>0.8575</cdr:x>
      <cdr:y>0.08425</cdr:y>
    </cdr:from>
    <cdr:to>
      <cdr:x>0.915</cdr:x>
      <cdr:y>0.116</cdr:y>
    </cdr:to>
    <cdr:sp macro="" textlink="">
      <cdr:nvSpPr>
        <cdr:cNvPr id="15366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706755" y="570564"/>
          <a:ext cx="583835" cy="2150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0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тис.грн.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0.40383</cdr:x>
      <cdr:y>0.38998</cdr:y>
    </cdr:from>
    <cdr:to>
      <cdr:x>0.65383</cdr:x>
      <cdr:y>0.5259</cdr:y>
    </cdr:to>
    <cdr:sp macro="" textlink="">
      <cdr:nvSpPr>
        <cdr:cNvPr id="1039" name="Oval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63888" y="2376264"/>
          <a:ext cx="2206308" cy="828201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0.42475</cdr:x>
      <cdr:y>0.40905</cdr:y>
    </cdr:from>
    <cdr:to>
      <cdr:x>0.6445</cdr:x>
      <cdr:y>0.4915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05082" y="2333625"/>
          <a:ext cx="1984626" cy="4549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300" b="1" i="0" strike="noStrike">
              <a:solidFill>
                <a:srgbClr val="000000"/>
              </a:solidFill>
              <a:latin typeface="Arial Cyr"/>
            </a:rPr>
            <a:t>Всього надійшло </a:t>
          </a:r>
        </a:p>
        <a:p xmlns:a="http://schemas.openxmlformats.org/drawingml/2006/main">
          <a:pPr algn="ctr" rtl="1">
            <a:defRPr sz="1000"/>
          </a:pPr>
          <a:r>
            <a:rPr lang="ru-RU" sz="1300" b="1" i="0" strike="noStrike">
              <a:solidFill>
                <a:srgbClr val="000000"/>
              </a:solidFill>
              <a:latin typeface="Arial Cyr"/>
            </a:rPr>
            <a:t>755,2 млн. грн. </a:t>
          </a:r>
        </a:p>
      </cdr:txBody>
    </cdr:sp>
  </cdr:relSizeAnchor>
  <cdr:relSizeAnchor xmlns:cdr="http://schemas.openxmlformats.org/drawingml/2006/chartDrawing">
    <cdr:from>
      <cdr:x>0.75468</cdr:x>
      <cdr:y>0.29544</cdr:y>
    </cdr:from>
    <cdr:to>
      <cdr:x>0.8118</cdr:x>
      <cdr:y>0.4018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 flipH="1">
          <a:off x="6660232" y="1800200"/>
          <a:ext cx="504056" cy="64807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chemeClr val="tx1"/>
              </a:solidFill>
            </a:ln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0.57064</cdr:x>
      <cdr:y>0.61624</cdr:y>
    </cdr:from>
    <cdr:to>
      <cdr:x>0.93735</cdr:x>
      <cdr:y>0.82677</cdr:y>
    </cdr:to>
    <cdr:sp macro="" textlink="">
      <cdr:nvSpPr>
        <cdr:cNvPr id="55297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13059" y="3744859"/>
          <a:ext cx="3221538" cy="127935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ru-RU" sz="1600" b="1" i="0" strike="noStrike" dirty="0" err="1">
              <a:solidFill>
                <a:srgbClr val="000000"/>
              </a:solidFill>
              <a:latin typeface="Times New Roman"/>
              <a:cs typeface="Times New Roman"/>
            </a:rPr>
            <a:t>Фактичні</a:t>
          </a:r>
          <a:r>
            <a:rPr lang="ru-RU" sz="1600" b="1" i="0" strike="noStrike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600" b="1" i="0" strike="noStrike" dirty="0" err="1">
              <a:solidFill>
                <a:srgbClr val="000000"/>
              </a:solidFill>
              <a:latin typeface="Times New Roman"/>
              <a:cs typeface="Times New Roman"/>
            </a:rPr>
            <a:t>надходження</a:t>
          </a:r>
          <a:r>
            <a:rPr lang="ru-RU" sz="1600" b="1" i="0" strike="noStrike" dirty="0">
              <a:solidFill>
                <a:srgbClr val="000000"/>
              </a:solidFill>
              <a:latin typeface="Times New Roman"/>
              <a:cs typeface="Times New Roman"/>
            </a:rPr>
            <a:t> -  </a:t>
          </a:r>
          <a:r>
            <a:rPr lang="ru-RU" sz="1600" b="1" i="0" strike="noStrike" dirty="0" err="1">
              <a:solidFill>
                <a:srgbClr val="000000"/>
              </a:solidFill>
              <a:latin typeface="Times New Roman"/>
              <a:cs typeface="Times New Roman"/>
            </a:rPr>
            <a:t>всього</a:t>
          </a:r>
          <a:r>
            <a:rPr lang="ru-RU" sz="1600" b="1" i="0" strike="noStrike">
              <a:solidFill>
                <a:srgbClr val="000000"/>
              </a:solidFill>
              <a:latin typeface="Times New Roman"/>
              <a:cs typeface="Times New Roman"/>
            </a:rPr>
            <a:t>:  </a:t>
          </a:r>
          <a:r>
            <a:rPr lang="ru-RU" sz="1600" b="1" i="0" strike="noStrike" smtClean="0">
              <a:solidFill>
                <a:srgbClr val="000000"/>
              </a:solidFill>
              <a:latin typeface="Times New Roman"/>
              <a:cs typeface="Times New Roman"/>
            </a:rPr>
            <a:t>2019 </a:t>
          </a:r>
          <a:r>
            <a:rPr lang="ru-RU" sz="1600" b="1" i="0" strike="noStrike" dirty="0" err="1">
              <a:solidFill>
                <a:srgbClr val="000000"/>
              </a:solidFill>
              <a:latin typeface="Times New Roman"/>
              <a:cs typeface="Times New Roman"/>
            </a:rPr>
            <a:t>рік</a:t>
          </a:r>
          <a:r>
            <a:rPr lang="ru-RU" sz="1600" b="1" i="0" strike="noStrike" dirty="0">
              <a:solidFill>
                <a:srgbClr val="000000"/>
              </a:solidFill>
              <a:latin typeface="Times New Roman"/>
              <a:cs typeface="Times New Roman"/>
            </a:rPr>
            <a:t> - 526378 тис.грн. </a:t>
          </a:r>
        </a:p>
        <a:p xmlns:a="http://schemas.openxmlformats.org/drawingml/2006/main">
          <a:pPr algn="l" rtl="1">
            <a:defRPr sz="1000"/>
          </a:pPr>
          <a:r>
            <a:rPr lang="ru-RU" sz="1600" b="1" i="0" strike="noStrike" dirty="0">
              <a:solidFill>
                <a:srgbClr val="000000"/>
              </a:solidFill>
              <a:latin typeface="Times New Roman"/>
              <a:cs typeface="Times New Roman"/>
            </a:rPr>
            <a:t>2020 </a:t>
          </a:r>
          <a:r>
            <a:rPr lang="ru-RU" sz="1600" b="1" i="0" strike="noStrike" dirty="0" err="1">
              <a:solidFill>
                <a:srgbClr val="000000"/>
              </a:solidFill>
              <a:latin typeface="Times New Roman"/>
              <a:cs typeface="Times New Roman"/>
            </a:rPr>
            <a:t>рік</a:t>
          </a:r>
          <a:r>
            <a:rPr lang="ru-RU" sz="1600" b="1" i="0" strike="noStrike" dirty="0">
              <a:solidFill>
                <a:srgbClr val="000000"/>
              </a:solidFill>
              <a:latin typeface="Times New Roman"/>
              <a:cs typeface="Times New Roman"/>
            </a:rPr>
            <a:t> -</a:t>
          </a:r>
          <a:r>
            <a:rPr lang="ru-RU" sz="1600" b="1" i="0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000" b="1" i="0" dirty="0">
              <a:latin typeface="+mn-lt"/>
              <a:ea typeface="+mn-ea"/>
              <a:cs typeface="+mn-cs"/>
            </a:rPr>
            <a:t> </a:t>
          </a:r>
          <a:r>
            <a:rPr lang="ru-RU" sz="1600" b="1" i="0" strike="noStrike" dirty="0">
              <a:solidFill>
                <a:srgbClr val="000000"/>
              </a:solidFill>
              <a:latin typeface="Times New Roman"/>
              <a:cs typeface="Times New Roman"/>
            </a:rPr>
            <a:t>511422 </a:t>
          </a:r>
          <a:r>
            <a:rPr lang="ru-RU" sz="1600" b="1" i="0" strike="noStrike" dirty="0" err="1">
              <a:solidFill>
                <a:srgbClr val="000000"/>
              </a:solidFill>
              <a:latin typeface="Times New Roman"/>
              <a:cs typeface="Times New Roman"/>
            </a:rPr>
            <a:t>тис.грн</a:t>
          </a:r>
          <a:r>
            <a:rPr lang="ru-RU" sz="1600" b="1" i="0" strike="noStrike" dirty="0">
              <a:solidFill>
                <a:srgbClr val="000000"/>
              </a:solidFill>
              <a:latin typeface="Times New Roman"/>
              <a:cs typeface="Times New Roman"/>
            </a:rPr>
            <a:t>.</a:t>
          </a:r>
        </a:p>
        <a:p xmlns:a="http://schemas.openxmlformats.org/drawingml/2006/main">
          <a:pPr algn="l" rtl="1">
            <a:defRPr sz="1000"/>
          </a:pPr>
          <a:r>
            <a:rPr lang="ru-RU" sz="1600" b="1" i="0" strike="noStrike" dirty="0" err="1">
              <a:solidFill>
                <a:srgbClr val="000000"/>
              </a:solidFill>
              <a:latin typeface="Times New Roman"/>
              <a:cs typeface="Times New Roman"/>
            </a:rPr>
            <a:t>зменшення</a:t>
          </a:r>
          <a:r>
            <a:rPr lang="ru-RU" sz="1600" b="1" i="0" strike="noStrike" dirty="0">
              <a:solidFill>
                <a:srgbClr val="000000"/>
              </a:solidFill>
              <a:latin typeface="Times New Roman"/>
              <a:cs typeface="Times New Roman"/>
            </a:rPr>
            <a:t> на 14956 </a:t>
          </a:r>
          <a:r>
            <a:rPr lang="ru-RU" sz="1600" b="1" i="0" strike="noStrike" dirty="0" err="1">
              <a:solidFill>
                <a:srgbClr val="000000"/>
              </a:solidFill>
              <a:latin typeface="Times New Roman"/>
              <a:cs typeface="Times New Roman"/>
            </a:rPr>
            <a:t>тис.грн</a:t>
          </a:r>
          <a:r>
            <a:rPr lang="ru-RU" sz="1600" b="1" i="0" strike="noStrike" dirty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ru-RU" sz="1600" b="1" i="0" strike="noStrike" dirty="0" err="1">
              <a:solidFill>
                <a:srgbClr val="000000"/>
              </a:solidFill>
              <a:latin typeface="Times New Roman"/>
              <a:cs typeface="Times New Roman"/>
            </a:rPr>
            <a:t>або</a:t>
          </a:r>
          <a:r>
            <a:rPr lang="ru-RU" sz="1600" b="1" i="0" strike="noStrike" dirty="0">
              <a:solidFill>
                <a:srgbClr val="000000"/>
              </a:solidFill>
              <a:latin typeface="Times New Roman"/>
              <a:cs typeface="Times New Roman"/>
            </a:rPr>
            <a:t> на 2,8%</a:t>
          </a:r>
        </a:p>
      </cdr:txBody>
    </cdr:sp>
  </cdr:relSizeAnchor>
  <cdr:relSizeAnchor xmlns:cdr="http://schemas.openxmlformats.org/drawingml/2006/chartDrawing">
    <cdr:from>
      <cdr:x>0.8184</cdr:x>
      <cdr:y>0.04757</cdr:y>
    </cdr:from>
    <cdr:to>
      <cdr:x>0.90982</cdr:x>
      <cdr:y>0.06503</cdr:y>
    </cdr:to>
    <cdr:sp macro="" textlink="">
      <cdr:nvSpPr>
        <cdr:cNvPr id="47106" name="Text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713170" y="574018"/>
          <a:ext cx="762609" cy="1769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0.72882</cdr:x>
      <cdr:y>0.18908</cdr:y>
    </cdr:from>
    <cdr:to>
      <cdr:x>0.87459</cdr:x>
      <cdr:y>0.22453</cdr:y>
    </cdr:to>
    <cdr:sp macro="" textlink="">
      <cdr:nvSpPr>
        <cdr:cNvPr id="55300" name="Прямоугольник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80720" y="1152128"/>
          <a:ext cx="1296144" cy="21602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100" b="1" i="0" strike="noStrike">
              <a:solidFill>
                <a:srgbClr val="000000"/>
              </a:solidFill>
              <a:latin typeface="Calibri"/>
            </a:rPr>
            <a:t>+8720,8 </a:t>
          </a:r>
          <a:r>
            <a:rPr lang="ru-RU" sz="1100" b="1" i="0" strike="noStrike" dirty="0" err="1">
              <a:solidFill>
                <a:srgbClr val="000000"/>
              </a:solidFill>
              <a:latin typeface="Calibri"/>
            </a:rPr>
            <a:t>або</a:t>
          </a:r>
          <a:r>
            <a:rPr lang="ru-RU" sz="1100" b="1" i="0" strike="noStrike" dirty="0">
              <a:solidFill>
                <a:srgbClr val="000000"/>
              </a:solidFill>
              <a:latin typeface="Calibri"/>
            </a:rPr>
            <a:t> 102,8%</a:t>
          </a:r>
        </a:p>
      </cdr:txBody>
    </cdr:sp>
  </cdr:relSizeAnchor>
  <cdr:relSizeAnchor xmlns:cdr="http://schemas.openxmlformats.org/drawingml/2006/chartDrawing">
    <cdr:from>
      <cdr:x>0.32392</cdr:x>
      <cdr:y>0.73269</cdr:y>
    </cdr:from>
    <cdr:to>
      <cdr:x>0.48156</cdr:x>
      <cdr:y>0.76814</cdr:y>
    </cdr:to>
    <cdr:sp macro="" textlink="">
      <cdr:nvSpPr>
        <cdr:cNvPr id="55301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80320" y="4464497"/>
          <a:ext cx="1401756" cy="21602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100" b="1" i="0" strike="noStrike" dirty="0">
              <a:solidFill>
                <a:srgbClr val="000000"/>
              </a:solidFill>
              <a:latin typeface="Calibri"/>
            </a:rPr>
            <a:t>+189,2</a:t>
          </a:r>
          <a:r>
            <a:rPr lang="ru-RU" sz="1100" b="1" i="0" strike="noStrike" baseline="0" dirty="0">
              <a:solidFill>
                <a:srgbClr val="000000"/>
              </a:solidFill>
              <a:latin typeface="Calibri"/>
            </a:rPr>
            <a:t> </a:t>
          </a:r>
          <a:r>
            <a:rPr lang="ru-RU" sz="1100" b="1" i="0" strike="noStrike" dirty="0" err="1">
              <a:solidFill>
                <a:srgbClr val="000000"/>
              </a:solidFill>
              <a:latin typeface="Calibri"/>
            </a:rPr>
            <a:t>або</a:t>
          </a:r>
          <a:r>
            <a:rPr lang="ru-RU" sz="1100" b="1" i="0" strike="noStrike" dirty="0">
              <a:solidFill>
                <a:srgbClr val="000000"/>
              </a:solidFill>
              <a:latin typeface="Calibri"/>
            </a:rPr>
            <a:t> 103,8% </a:t>
          </a:r>
        </a:p>
      </cdr:txBody>
    </cdr:sp>
  </cdr:relSizeAnchor>
  <cdr:relSizeAnchor xmlns:cdr="http://schemas.openxmlformats.org/drawingml/2006/chartDrawing">
    <cdr:from>
      <cdr:x>0.40397</cdr:x>
      <cdr:y>0.36634</cdr:y>
    </cdr:from>
    <cdr:to>
      <cdr:x>0.56043</cdr:x>
      <cdr:y>0.40064</cdr:y>
    </cdr:to>
    <cdr:sp macro="" textlink="">
      <cdr:nvSpPr>
        <cdr:cNvPr id="55302" name="Прямоугольник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92122" y="2232248"/>
          <a:ext cx="1391214" cy="20897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100" b="1" i="0" strike="noStrike" dirty="0">
              <a:solidFill>
                <a:srgbClr val="000000"/>
              </a:solidFill>
              <a:latin typeface="Calibri"/>
            </a:rPr>
            <a:t>+2605,9 </a:t>
          </a:r>
          <a:r>
            <a:rPr lang="ru-RU" sz="1100" b="1" i="0" strike="noStrike" dirty="0" err="1">
              <a:solidFill>
                <a:srgbClr val="000000"/>
              </a:solidFill>
              <a:latin typeface="Calibri"/>
            </a:rPr>
            <a:t>або</a:t>
          </a:r>
          <a:r>
            <a:rPr lang="ru-RU" sz="1100" b="1" i="0" strike="noStrike" dirty="0">
              <a:solidFill>
                <a:srgbClr val="000000"/>
              </a:solidFill>
              <a:latin typeface="Calibri"/>
            </a:rPr>
            <a:t> 104,1% </a:t>
          </a:r>
        </a:p>
      </cdr:txBody>
    </cdr:sp>
  </cdr:relSizeAnchor>
  <cdr:relSizeAnchor xmlns:cdr="http://schemas.openxmlformats.org/drawingml/2006/chartDrawing">
    <cdr:from>
      <cdr:x>0.39506</cdr:x>
      <cdr:y>0.28362</cdr:y>
    </cdr:from>
    <cdr:to>
      <cdr:x>0.56287</cdr:x>
      <cdr:y>0.31935</cdr:y>
    </cdr:to>
    <cdr:sp macro="" textlink="">
      <cdr:nvSpPr>
        <cdr:cNvPr id="55303" name="Прямоугольник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12902" y="1728192"/>
          <a:ext cx="1492138" cy="21768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100" b="1" i="0" strike="noStrike" dirty="0">
              <a:solidFill>
                <a:srgbClr val="000000"/>
              </a:solidFill>
              <a:latin typeface="Calibri"/>
            </a:rPr>
            <a:t>+5952,7</a:t>
          </a:r>
          <a:r>
            <a:rPr lang="ru-RU" sz="1100" b="1" i="0" strike="noStrike" baseline="0" dirty="0">
              <a:solidFill>
                <a:srgbClr val="000000"/>
              </a:solidFill>
              <a:latin typeface="Calibri"/>
            </a:rPr>
            <a:t> </a:t>
          </a:r>
          <a:r>
            <a:rPr lang="ru-RU" sz="1100" b="1" i="0" strike="noStrike" baseline="0" dirty="0" err="1">
              <a:solidFill>
                <a:srgbClr val="000000"/>
              </a:solidFill>
              <a:latin typeface="Calibri"/>
            </a:rPr>
            <a:t>або</a:t>
          </a:r>
          <a:r>
            <a:rPr lang="ru-RU" sz="1100" b="1" i="0" strike="noStrike" baseline="0" dirty="0">
              <a:solidFill>
                <a:srgbClr val="000000"/>
              </a:solidFill>
              <a:latin typeface="Calibri"/>
            </a:rPr>
            <a:t> 109,8</a:t>
          </a:r>
          <a:r>
            <a:rPr lang="ru-RU" sz="1100" b="1" i="0" strike="noStrike" dirty="0">
              <a:solidFill>
                <a:srgbClr val="000000"/>
              </a:solidFill>
              <a:latin typeface="Calibri"/>
            </a:rPr>
            <a:t>% </a:t>
          </a:r>
        </a:p>
      </cdr:txBody>
    </cdr:sp>
  </cdr:relSizeAnchor>
  <cdr:relSizeAnchor xmlns:cdr="http://schemas.openxmlformats.org/drawingml/2006/chartDrawing">
    <cdr:from>
      <cdr:x>0.36441</cdr:x>
      <cdr:y>0.46146</cdr:y>
    </cdr:from>
    <cdr:to>
      <cdr:x>0.52977</cdr:x>
      <cdr:y>0.5</cdr:y>
    </cdr:to>
    <cdr:sp macro="" textlink="">
      <cdr:nvSpPr>
        <cdr:cNvPr id="55304" name="Прямоугольник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40360" y="2811838"/>
          <a:ext cx="1470351" cy="23481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100" b="1" i="0" strike="noStrike" dirty="0">
              <a:solidFill>
                <a:srgbClr val="000000"/>
              </a:solidFill>
              <a:latin typeface="Calibri"/>
            </a:rPr>
            <a:t>+6750,3</a:t>
          </a:r>
          <a:r>
            <a:rPr lang="ru-RU" sz="1100" b="1" i="0" strike="noStrike" baseline="0" dirty="0">
              <a:solidFill>
                <a:srgbClr val="000000"/>
              </a:solidFill>
              <a:latin typeface="Calibri"/>
            </a:rPr>
            <a:t> </a:t>
          </a:r>
          <a:r>
            <a:rPr lang="ru-RU" sz="1100" b="1" i="0" strike="noStrike" baseline="0" dirty="0" err="1">
              <a:solidFill>
                <a:srgbClr val="000000"/>
              </a:solidFill>
              <a:latin typeface="Calibri"/>
            </a:rPr>
            <a:t>або</a:t>
          </a:r>
          <a:r>
            <a:rPr lang="ru-RU" sz="1100" b="1" i="0" strike="noStrike" baseline="0" dirty="0">
              <a:solidFill>
                <a:srgbClr val="000000"/>
              </a:solidFill>
              <a:latin typeface="Calibri"/>
            </a:rPr>
            <a:t> 120,6</a:t>
          </a:r>
          <a:r>
            <a:rPr lang="ru-RU" sz="1100" b="1" i="0" strike="noStrike" dirty="0">
              <a:solidFill>
                <a:srgbClr val="000000"/>
              </a:solidFill>
              <a:latin typeface="Calibri"/>
            </a:rPr>
            <a:t>% </a:t>
          </a:r>
        </a:p>
      </cdr:txBody>
    </cdr:sp>
  </cdr:relSizeAnchor>
  <cdr:relSizeAnchor xmlns:cdr="http://schemas.openxmlformats.org/drawingml/2006/chartDrawing">
    <cdr:from>
      <cdr:x>0.33202</cdr:x>
      <cdr:y>0.55543</cdr:y>
    </cdr:from>
    <cdr:to>
      <cdr:x>0.48382</cdr:x>
      <cdr:y>0.58895</cdr:y>
    </cdr:to>
    <cdr:sp macro="" textlink="">
      <cdr:nvSpPr>
        <cdr:cNvPr id="55305" name="Прямоугольник 1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52328" y="3384376"/>
          <a:ext cx="1349809" cy="20424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100" b="1" i="0" strike="noStrike" dirty="0">
              <a:solidFill>
                <a:srgbClr val="000000"/>
              </a:solidFill>
              <a:latin typeface="Calibri"/>
            </a:rPr>
            <a:t>+2372,9 </a:t>
          </a:r>
          <a:r>
            <a:rPr lang="ru-RU" sz="1100" b="1" i="0" strike="noStrike" dirty="0" err="1">
              <a:solidFill>
                <a:srgbClr val="000000"/>
              </a:solidFill>
              <a:latin typeface="Calibri"/>
            </a:rPr>
            <a:t>або</a:t>
          </a:r>
          <a:r>
            <a:rPr lang="ru-RU" sz="1100" b="1" i="0" strike="noStrike" dirty="0">
              <a:solidFill>
                <a:srgbClr val="000000"/>
              </a:solidFill>
              <a:latin typeface="Calibri"/>
            </a:rPr>
            <a:t> 122,3%</a:t>
          </a:r>
        </a:p>
      </cdr:txBody>
    </cdr:sp>
  </cdr:relSizeAnchor>
  <cdr:relSizeAnchor xmlns:cdr="http://schemas.openxmlformats.org/drawingml/2006/chartDrawing">
    <cdr:from>
      <cdr:x>0.33202</cdr:x>
      <cdr:y>0.82723</cdr:y>
    </cdr:from>
    <cdr:to>
      <cdr:x>0.46406</cdr:x>
      <cdr:y>0.8745</cdr:y>
    </cdr:to>
    <cdr:sp macro="" textlink="">
      <cdr:nvSpPr>
        <cdr:cNvPr id="55306" name="Прямоугольник 1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52328" y="5040560"/>
          <a:ext cx="1174104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100" b="1" i="0" strike="noStrike" dirty="0">
              <a:solidFill>
                <a:srgbClr val="000000"/>
              </a:solidFill>
              <a:latin typeface="Calibri"/>
            </a:rPr>
            <a:t>+613,2 </a:t>
          </a:r>
          <a:r>
            <a:rPr lang="ru-RU" sz="1100" b="1" i="0" strike="noStrike" dirty="0" err="1">
              <a:solidFill>
                <a:srgbClr val="000000"/>
              </a:solidFill>
              <a:latin typeface="Calibri"/>
            </a:rPr>
            <a:t>або</a:t>
          </a:r>
          <a:r>
            <a:rPr lang="ru-RU" sz="1100" b="1" i="0" strike="noStrike" dirty="0">
              <a:solidFill>
                <a:srgbClr val="000000"/>
              </a:solidFill>
              <a:latin typeface="Calibri"/>
            </a:rPr>
            <a:t> 120,5% </a:t>
          </a:r>
        </a:p>
      </cdr:txBody>
    </cdr:sp>
  </cdr:relSizeAnchor>
  <cdr:relSizeAnchor xmlns:cdr="http://schemas.openxmlformats.org/drawingml/2006/chartDrawing">
    <cdr:from>
      <cdr:x>0.00446</cdr:x>
      <cdr:y>0.00681</cdr:y>
    </cdr:from>
    <cdr:to>
      <cdr:x>0.03592</cdr:x>
      <cdr:y>0.04835</cdr:y>
    </cdr:to>
    <cdr:sp macro="" textlink="">
      <cdr:nvSpPr>
        <cdr:cNvPr id="4711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83171" cy="4347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0.30773</cdr:x>
      <cdr:y>0.63815</cdr:y>
    </cdr:from>
    <cdr:to>
      <cdr:x>0.41609</cdr:x>
      <cdr:y>0.6736</cdr:y>
    </cdr:to>
    <cdr:sp macro="" textlink="">
      <cdr:nvSpPr>
        <cdr:cNvPr id="55308" name="Rectangle 1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36304" y="3888433"/>
          <a:ext cx="963541" cy="21602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075" b="1" i="0" strike="noStrike" dirty="0">
              <a:solidFill>
                <a:srgbClr val="000000"/>
              </a:solidFill>
              <a:latin typeface="Calibri"/>
            </a:rPr>
            <a:t>+0,1</a:t>
          </a:r>
          <a:r>
            <a:rPr lang="ru-RU" sz="1075" b="1" i="0" strike="noStrike" baseline="0" dirty="0">
              <a:solidFill>
                <a:srgbClr val="000000"/>
              </a:solidFill>
              <a:latin typeface="Calibri"/>
            </a:rPr>
            <a:t> </a:t>
          </a:r>
          <a:r>
            <a:rPr lang="ru-RU" sz="1075" b="1" i="0" strike="noStrike" baseline="0" dirty="0" err="1">
              <a:solidFill>
                <a:srgbClr val="000000"/>
              </a:solidFill>
              <a:latin typeface="Calibri"/>
            </a:rPr>
            <a:t>або</a:t>
          </a:r>
          <a:r>
            <a:rPr lang="ru-RU" sz="1075" b="1" i="0" strike="noStrike" baseline="0" dirty="0">
              <a:solidFill>
                <a:srgbClr val="000000"/>
              </a:solidFill>
              <a:latin typeface="Calibri"/>
            </a:rPr>
            <a:t> 100%</a:t>
          </a:r>
          <a:endParaRPr lang="ru-RU" sz="1075" b="1" i="0" strike="noStrike" dirty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0.47778</cdr:x>
      <cdr:y>0.09454</cdr:y>
    </cdr:from>
    <cdr:to>
      <cdr:x>0.67066</cdr:x>
      <cdr:y>0.13398</cdr:y>
    </cdr:to>
    <cdr:sp macro="" textlink="">
      <cdr:nvSpPr>
        <cdr:cNvPr id="15" name="Прямоугольник 14"/>
        <cdr:cNvSpPr/>
      </cdr:nvSpPr>
      <cdr:spPr bwMode="auto">
        <a:xfrm xmlns:a="http://schemas.openxmlformats.org/drawingml/2006/main">
          <a:off x="4248472" y="576064"/>
          <a:ext cx="1715085" cy="24032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pPr algn="ctr"/>
          <a:r>
            <a:rPr lang="ru-RU" sz="1200" b="1" dirty="0"/>
            <a:t>+27205,1 </a:t>
          </a:r>
          <a:r>
            <a:rPr lang="ru-RU" sz="1200" b="1" dirty="0" err="1"/>
            <a:t>або</a:t>
          </a:r>
          <a:r>
            <a:rPr lang="ru-RU" sz="1200" b="1" dirty="0"/>
            <a:t> 105,6%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0.0555</cdr:x>
      <cdr:y>0</cdr:y>
    </cdr:from>
    <cdr:to>
      <cdr:x>0.05575</cdr:x>
      <cdr:y>0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5780" y="-15240"/>
          <a:ext cx="7307580" cy="281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0.15001</cdr:x>
      <cdr:y>0.02293</cdr:y>
    </cdr:from>
    <cdr:to>
      <cdr:x>0.72061</cdr:x>
      <cdr:y>0.09452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03020" y="137160"/>
          <a:ext cx="5166360" cy="426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0.36417</cdr:x>
      <cdr:y>0.475</cdr:y>
    </cdr:from>
    <cdr:to>
      <cdr:x>0.55793</cdr:x>
      <cdr:y>0.57776</cdr:y>
    </cdr:to>
    <cdr:sp macro="" textlink="">
      <cdr:nvSpPr>
        <cdr:cNvPr id="109572" name="Oval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69511" y="2736304"/>
          <a:ext cx="1792768" cy="591963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ВСЬОГО                511,4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Calibri"/>
              <a:cs typeface="Calibri"/>
            </a:rPr>
            <a:t>млн.грн</a:t>
          </a:r>
          <a:endParaRPr lang="ru-RU" sz="1200" b="1" i="0" u="none" strike="noStrike" baseline="0" dirty="0">
            <a:solidFill>
              <a:srgbClr val="000000"/>
            </a:solidFill>
            <a:latin typeface="Calibri"/>
            <a:cs typeface="Calibri"/>
          </a:endParaRPr>
        </a:p>
      </cdr:txBody>
    </cdr:sp>
  </cdr:relSizeAnchor>
  <cdr:relSizeAnchor xmlns:cdr="http://schemas.openxmlformats.org/drawingml/2006/chartDrawing">
    <cdr:from>
      <cdr:x>0.96925</cdr:x>
      <cdr:y>0</cdr:y>
    </cdr:from>
    <cdr:to>
      <cdr:x>0.9695</cdr:x>
      <cdr:y>0.00023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8105775" y="47625"/>
          <a:ext cx="3048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500"/>
            <a:t>5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0.43548</cdr:x>
      <cdr:y>0.40018</cdr:y>
    </cdr:from>
    <cdr:to>
      <cdr:x>0.66523</cdr:x>
      <cdr:y>0.53105</cdr:y>
    </cdr:to>
    <cdr:sp macro="" textlink="">
      <cdr:nvSpPr>
        <cdr:cNvPr id="5248" name="Овал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88432" y="2642245"/>
          <a:ext cx="2051436" cy="86409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/>
        </a:solidFill>
        <a:ln xmlns:a="http://schemas.openxmlformats.org/drawingml/2006/main" w="12700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36576" tIns="32004" rIns="36576" bIns="32004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300" b="1" i="0" u="none" strike="noStrike" baseline="0">
              <a:solidFill>
                <a:srgbClr val="000000"/>
              </a:solidFill>
              <a:latin typeface="Arial"/>
              <a:cs typeface="Arial"/>
            </a:rPr>
            <a:t>Всього: </a:t>
          </a:r>
        </a:p>
        <a:p xmlns:a="http://schemas.openxmlformats.org/drawingml/2006/main">
          <a:pPr algn="ctr" rtl="0">
            <a:defRPr sz="1000"/>
          </a:pPr>
          <a:r>
            <a:rPr lang="ru-RU" sz="1300" b="1" i="0" u="none" strike="noStrike" baseline="0">
              <a:solidFill>
                <a:srgbClr val="000000"/>
              </a:solidFill>
              <a:latin typeface="Arial"/>
              <a:cs typeface="Arial"/>
            </a:rPr>
            <a:t>147,2 млн. грн.</a:t>
          </a:r>
        </a:p>
      </cdr:txBody>
    </cdr:sp>
  </cdr:relSizeAnchor>
  <cdr:relSizeAnchor xmlns:cdr="http://schemas.openxmlformats.org/drawingml/2006/chartDrawing">
    <cdr:from>
      <cdr:x>0.20968</cdr:x>
      <cdr:y>0.82551</cdr:y>
    </cdr:from>
    <cdr:to>
      <cdr:x>0.48043</cdr:x>
      <cdr:y>0.94127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872208" y="5450557"/>
          <a:ext cx="2417525" cy="76432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atin typeface="Arial" pitchFamily="34" charset="0"/>
              <a:cs typeface="Arial" pitchFamily="34" charset="0"/>
            </a:rPr>
            <a:t>2019 </a:t>
          </a:r>
          <a:r>
            <a:rPr lang="ru-RU" sz="1200" b="1" dirty="0" err="1">
              <a:latin typeface="Arial" pitchFamily="34" charset="0"/>
              <a:cs typeface="Arial" pitchFamily="34" charset="0"/>
            </a:rPr>
            <a:t>рік</a:t>
          </a:r>
          <a:r>
            <a:rPr lang="ru-RU" sz="1200" b="1" baseline="0" dirty="0">
              <a:latin typeface="Arial" pitchFamily="34" charset="0"/>
              <a:cs typeface="Arial" pitchFamily="34" charset="0"/>
            </a:rPr>
            <a:t>- 154,5 млн.грн</a:t>
          </a:r>
        </a:p>
        <a:p xmlns:a="http://schemas.openxmlformats.org/drawingml/2006/main">
          <a:pPr algn="ctr"/>
          <a:r>
            <a:rPr lang="ru-RU" sz="1200" b="1" baseline="0" dirty="0">
              <a:latin typeface="Arial" pitchFamily="34" charset="0"/>
              <a:cs typeface="Arial" pitchFamily="34" charset="0"/>
            </a:rPr>
            <a:t> 2020 </a:t>
          </a:r>
          <a:r>
            <a:rPr lang="ru-RU" sz="1200" b="1" baseline="0" dirty="0" err="1">
              <a:latin typeface="Arial" pitchFamily="34" charset="0"/>
              <a:cs typeface="Arial" pitchFamily="34" charset="0"/>
            </a:rPr>
            <a:t>рік</a:t>
          </a:r>
          <a:r>
            <a:rPr lang="ru-RU" sz="1200" b="1" baseline="0" dirty="0">
              <a:latin typeface="Arial" pitchFamily="34" charset="0"/>
              <a:cs typeface="Arial" pitchFamily="34" charset="0"/>
            </a:rPr>
            <a:t> - 147,2 млн. грн</a:t>
          </a:r>
        </a:p>
        <a:p xmlns:a="http://schemas.openxmlformats.org/drawingml/2006/main">
          <a:pPr algn="ctr"/>
          <a:r>
            <a:rPr lang="ru-RU" sz="1200" b="1" baseline="0" dirty="0">
              <a:latin typeface="Arial" pitchFamily="34" charset="0"/>
              <a:cs typeface="Arial" pitchFamily="34" charset="0"/>
            </a:rPr>
            <a:t> - 7,3 млн.грн </a:t>
          </a:r>
          <a:r>
            <a:rPr lang="ru-RU" sz="1200" b="1" baseline="0" dirty="0" err="1">
              <a:latin typeface="Arial" pitchFamily="34" charset="0"/>
              <a:cs typeface="Arial" pitchFamily="34" charset="0"/>
            </a:rPr>
            <a:t>або</a:t>
          </a:r>
          <a:r>
            <a:rPr lang="ru-RU" sz="1200" b="1" baseline="0" dirty="0">
              <a:latin typeface="Arial" pitchFamily="34" charset="0"/>
              <a:cs typeface="Arial" pitchFamily="34" charset="0"/>
            </a:rPr>
            <a:t> 4,7%</a:t>
          </a:r>
        </a:p>
        <a:p xmlns:a="http://schemas.openxmlformats.org/drawingml/2006/main">
          <a:pPr algn="ctr"/>
          <a:endParaRPr lang="ru-RU" sz="12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0.35484</cdr:x>
      <cdr:y>0.61829</cdr:y>
    </cdr:from>
    <cdr:to>
      <cdr:x>0.37097</cdr:x>
      <cdr:y>0.65101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 flipV="1">
          <a:off x="3168352" y="4082405"/>
          <a:ext cx="144016" cy="2160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0.87736</cdr:x>
      <cdr:y>0.22211</cdr:y>
    </cdr:from>
    <cdr:to>
      <cdr:x>0.89914</cdr:x>
      <cdr:y>0.50732</cdr:y>
    </cdr:to>
    <cdr:sp macro="" textlink="">
      <cdr:nvSpPr>
        <cdr:cNvPr id="2" name="AutoShape 37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980759" y="1396315"/>
          <a:ext cx="198119" cy="1792972"/>
        </a:xfrm>
        <a:prstGeom xmlns:a="http://schemas.openxmlformats.org/drawingml/2006/main" prst="rightBrace">
          <a:avLst>
            <a:gd name="adj1" fmla="val 52896"/>
            <a:gd name="adj2" fmla="val 50000"/>
          </a:avLst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0.88907</cdr:x>
      <cdr:y>0.32855</cdr:y>
    </cdr:from>
    <cdr:to>
      <cdr:x>0.98492</cdr:x>
      <cdr:y>0.48891</cdr:y>
    </cdr:to>
    <cdr:sp macro="" textlink="">
      <cdr:nvSpPr>
        <cdr:cNvPr id="3" name="Text Box 3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087332" y="2065412"/>
          <a:ext cx="871888" cy="10081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576" tIns="36576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1">
            <a:defRPr sz="1000"/>
          </a:pPr>
          <a:r>
            <a:rPr lang="ru-RU" sz="1200" b="0" i="0" strike="noStrike" dirty="0">
              <a:solidFill>
                <a:srgbClr val="000000"/>
              </a:solidFill>
              <a:latin typeface="Times New Roman"/>
              <a:cs typeface="Times New Roman"/>
            </a:rPr>
            <a:t>Бюджет </a:t>
          </a:r>
          <a:r>
            <a:rPr lang="ru-RU" sz="1200" b="0" i="0" strike="noStrike" dirty="0" err="1">
              <a:solidFill>
                <a:srgbClr val="000000"/>
              </a:solidFill>
              <a:latin typeface="Times New Roman"/>
              <a:cs typeface="Times New Roman"/>
            </a:rPr>
            <a:t>розвитку</a:t>
          </a:r>
          <a:r>
            <a:rPr lang="ru-RU" sz="1200" b="0" i="0" strike="noStrike" dirty="0">
              <a:solidFill>
                <a:srgbClr val="000000"/>
              </a:solidFill>
              <a:latin typeface="Times New Roman"/>
              <a:cs typeface="Times New Roman"/>
            </a:rPr>
            <a:t>           0,8 млн.грн</a:t>
          </a:r>
        </a:p>
      </cdr:txBody>
    </cdr:sp>
  </cdr:relSizeAnchor>
  <cdr:relSizeAnchor xmlns:cdr="http://schemas.openxmlformats.org/drawingml/2006/chartDrawing">
    <cdr:from>
      <cdr:x>0.34698</cdr:x>
      <cdr:y>0.4433</cdr:y>
    </cdr:from>
    <cdr:to>
      <cdr:x>0.57717</cdr:x>
      <cdr:y>0.57135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3156223" y="2786794"/>
          <a:ext cx="2093894" cy="80498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300" b="1" dirty="0" err="1"/>
            <a:t>Всього</a:t>
          </a:r>
          <a:r>
            <a:rPr lang="ru-RU" sz="1300" b="1" dirty="0"/>
            <a:t>                      20</a:t>
          </a:r>
          <a:r>
            <a:rPr lang="ru-RU" sz="1300" b="1" baseline="0" dirty="0"/>
            <a:t> млн. грн</a:t>
          </a:r>
          <a:endParaRPr lang="ru-RU" sz="1300" b="1" dirty="0"/>
        </a:p>
      </cdr:txBody>
    </cdr:sp>
  </cdr:relSizeAnchor>
  <cdr:relSizeAnchor xmlns:cdr="http://schemas.openxmlformats.org/drawingml/2006/chartDrawing">
    <cdr:from>
      <cdr:x>0.89802</cdr:x>
      <cdr:y>0.05233</cdr:y>
    </cdr:from>
    <cdr:to>
      <cdr:x>0.99246</cdr:x>
      <cdr:y>0.09855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183880" y="350520"/>
          <a:ext cx="845820" cy="312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0.54488</cdr:x>
      <cdr:y>0.72945</cdr:y>
    </cdr:from>
    <cdr:to>
      <cdr:x>0.89792</cdr:x>
      <cdr:y>0.91405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956423" y="4585692"/>
          <a:ext cx="3211384" cy="116048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4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Всього</a:t>
          </a:r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надійшло</a:t>
          </a:r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2019 </a:t>
          </a:r>
          <a:r>
            <a:rPr lang="ru-RU" sz="1400" dirty="0" err="1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рік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- 36,2 млн. грн;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2020 </a:t>
          </a:r>
          <a:r>
            <a:rPr lang="ru-RU" sz="1400" dirty="0" err="1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рік</a:t>
          </a:r>
          <a:r>
            <a:rPr lang="ru-RU" sz="1400" dirty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 - 20 млн. грн;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- 16,2 млн.грн </a:t>
          </a:r>
          <a:r>
            <a:rPr lang="ru-RU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1,8</a:t>
          </a:r>
          <a:r>
            <a:rPr lang="ru-RU" sz="14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рази</a:t>
          </a:r>
          <a:endParaRPr lang="ru-RU" sz="1400" dirty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0.19674</cdr:x>
      <cdr:y>0.07536</cdr:y>
    </cdr:from>
    <cdr:to>
      <cdr:x>0.42165</cdr:x>
      <cdr:y>0.18727</cdr:y>
    </cdr:to>
    <cdr:sp macro="" textlink="">
      <cdr:nvSpPr>
        <cdr:cNvPr id="1025" name="AutoShap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63688" y="484858"/>
          <a:ext cx="2016224" cy="720080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ru-RU" sz="1200" b="0" i="0" strike="noStrike" dirty="0" err="1">
              <a:solidFill>
                <a:srgbClr val="000000"/>
              </a:solidFill>
              <a:latin typeface="Arial Cyr"/>
            </a:rPr>
            <a:t>заборгованість</a:t>
          </a:r>
          <a:r>
            <a:rPr lang="ru-RU" sz="1200" b="0" i="0" strike="noStrike" dirty="0">
              <a:solidFill>
                <a:srgbClr val="000000"/>
              </a:solidFill>
              <a:latin typeface="Arial Cyr"/>
            </a:rPr>
            <a:t> в </a:t>
          </a:r>
          <a:r>
            <a:rPr lang="ru-RU" sz="1200" b="0" i="0" strike="noStrike" dirty="0" err="1">
              <a:solidFill>
                <a:srgbClr val="000000"/>
              </a:solidFill>
              <a:latin typeface="Arial Cyr"/>
            </a:rPr>
            <a:t>бюджети</a:t>
          </a:r>
          <a:r>
            <a:rPr lang="ru-RU" sz="1200" b="0" i="0" strike="noStrike" dirty="0">
              <a:solidFill>
                <a:srgbClr val="000000"/>
              </a:solidFill>
              <a:latin typeface="Arial Cyr"/>
            </a:rPr>
            <a:t> </a:t>
          </a:r>
          <a:r>
            <a:rPr lang="ru-RU" sz="1200" b="0" i="0" strike="noStrike" dirty="0" err="1">
              <a:solidFill>
                <a:srgbClr val="000000"/>
              </a:solidFill>
              <a:latin typeface="Arial Cyr"/>
            </a:rPr>
            <a:t>всіх</a:t>
          </a:r>
          <a:r>
            <a:rPr lang="ru-RU" sz="1200" b="0" i="0" strike="noStrike" dirty="0">
              <a:solidFill>
                <a:srgbClr val="000000"/>
              </a:solidFill>
              <a:latin typeface="Arial Cyr"/>
            </a:rPr>
            <a:t> </a:t>
          </a:r>
          <a:r>
            <a:rPr lang="ru-RU" sz="1200" b="0" i="0" strike="noStrike" dirty="0" err="1">
              <a:solidFill>
                <a:srgbClr val="000000"/>
              </a:solidFill>
              <a:latin typeface="Arial Cyr"/>
            </a:rPr>
            <a:t>рівнів</a:t>
          </a:r>
          <a:r>
            <a:rPr lang="ru-RU" sz="1200" b="0" i="0" strike="noStrike" dirty="0">
              <a:solidFill>
                <a:srgbClr val="000000"/>
              </a:solidFill>
              <a:latin typeface="Arial Cyr"/>
            </a:rPr>
            <a:t> </a:t>
          </a:r>
          <a:r>
            <a:rPr lang="ru-RU" sz="1200" b="0" i="0" strike="noStrike" dirty="0" err="1">
              <a:solidFill>
                <a:srgbClr val="000000"/>
              </a:solidFill>
              <a:latin typeface="Arial Cyr"/>
            </a:rPr>
            <a:t>збільшилась</a:t>
          </a:r>
          <a:r>
            <a:rPr lang="ru-RU" sz="1200" b="0" i="0" strike="noStrike" dirty="0">
              <a:solidFill>
                <a:srgbClr val="000000"/>
              </a:solidFill>
              <a:latin typeface="Arial Cyr"/>
            </a:rPr>
            <a:t> на  9,1</a:t>
          </a:r>
          <a:r>
            <a:rPr lang="ru-RU" sz="1200" b="0" i="0" strike="noStrike" baseline="0" dirty="0">
              <a:solidFill>
                <a:srgbClr val="000000"/>
              </a:solidFill>
              <a:latin typeface="Arial Cyr"/>
            </a:rPr>
            <a:t> </a:t>
          </a:r>
          <a:r>
            <a:rPr lang="ru-RU" sz="1200" b="0" i="0" strike="noStrike" dirty="0">
              <a:solidFill>
                <a:srgbClr val="000000"/>
              </a:solidFill>
              <a:latin typeface="Arial Cyr"/>
            </a:rPr>
            <a:t>млн.грн</a:t>
          </a:r>
          <a:r>
            <a:rPr lang="ru-RU" sz="1200" b="0" i="0" strike="noStrike" baseline="0" dirty="0">
              <a:solidFill>
                <a:srgbClr val="000000"/>
              </a:solidFill>
              <a:latin typeface="Arial Cyr"/>
            </a:rPr>
            <a:t> </a:t>
          </a:r>
          <a:r>
            <a:rPr lang="ru-RU" sz="1200" b="0" i="0" strike="noStrike" dirty="0">
              <a:solidFill>
                <a:srgbClr val="000000"/>
              </a:solidFill>
              <a:latin typeface="Arial Cyr"/>
            </a:rPr>
            <a:t> </a:t>
          </a:r>
          <a:r>
            <a:rPr lang="ru-RU" sz="1200" b="0" i="0" strike="noStrike" dirty="0" err="1">
              <a:solidFill>
                <a:srgbClr val="000000"/>
              </a:solidFill>
              <a:latin typeface="Arial Cyr"/>
            </a:rPr>
            <a:t>або</a:t>
          </a:r>
          <a:r>
            <a:rPr lang="ru-RU" sz="1200" b="0" i="0" strike="noStrike" dirty="0">
              <a:solidFill>
                <a:srgbClr val="000000"/>
              </a:solidFill>
              <a:latin typeface="Arial Cyr"/>
            </a:rPr>
            <a:t> на</a:t>
          </a:r>
          <a:r>
            <a:rPr lang="ru-RU" sz="1200" b="0" i="0" strike="noStrike" baseline="0" dirty="0">
              <a:solidFill>
                <a:srgbClr val="000000"/>
              </a:solidFill>
              <a:latin typeface="Arial Cyr"/>
            </a:rPr>
            <a:t> 7,3</a:t>
          </a:r>
          <a:r>
            <a:rPr lang="ru-RU" sz="1200" b="0" i="0" strike="noStrike" dirty="0">
              <a:solidFill>
                <a:srgbClr val="000000"/>
              </a:solidFill>
              <a:latin typeface="Arial Cyr"/>
            </a:rPr>
            <a:t>% </a:t>
          </a:r>
        </a:p>
      </cdr:txBody>
    </cdr:sp>
  </cdr:relSizeAnchor>
  <cdr:relSizeAnchor xmlns:cdr="http://schemas.openxmlformats.org/drawingml/2006/chartDrawing">
    <cdr:from>
      <cdr:x>0.38149</cdr:x>
      <cdr:y>0.16489</cdr:y>
    </cdr:from>
    <cdr:to>
      <cdr:x>0.58231</cdr:x>
      <cdr:y>0.29919</cdr:y>
    </cdr:to>
    <cdr:sp macro="" textlink="">
      <cdr:nvSpPr>
        <cdr:cNvPr id="1026" name="AutoShap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19872" y="1060922"/>
          <a:ext cx="1800199" cy="864096"/>
        </a:xfrm>
        <a:prstGeom xmlns:a="http://schemas.openxmlformats.org/drawingml/2006/main" prst="wedgeRoundRectCallout">
          <a:avLst>
            <a:gd name="adj1" fmla="val -18514"/>
            <a:gd name="adj2" fmla="val 96037"/>
            <a:gd name="adj3" fmla="val 16667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ru-RU" sz="1200" b="0" i="0" strike="noStrike" dirty="0" err="1">
              <a:solidFill>
                <a:srgbClr val="000000"/>
              </a:solidFill>
              <a:latin typeface="Arial Cyr"/>
            </a:rPr>
            <a:t>заборгованість</a:t>
          </a:r>
          <a:r>
            <a:rPr lang="ru-RU" sz="1200" b="0" i="0" strike="noStrike" dirty="0">
              <a:solidFill>
                <a:srgbClr val="000000"/>
              </a:solidFill>
              <a:latin typeface="Arial Cyr"/>
            </a:rPr>
            <a:t> в </a:t>
          </a:r>
          <a:r>
            <a:rPr lang="ru-RU" sz="1200" b="0" i="0" strike="noStrike" dirty="0" err="1">
              <a:solidFill>
                <a:srgbClr val="000000"/>
              </a:solidFill>
              <a:latin typeface="Arial Cyr"/>
            </a:rPr>
            <a:t>державний</a:t>
          </a:r>
          <a:r>
            <a:rPr lang="ru-RU" sz="1200" b="0" i="0" strike="noStrike" dirty="0">
              <a:solidFill>
                <a:srgbClr val="000000"/>
              </a:solidFill>
              <a:latin typeface="Arial Cyr"/>
            </a:rPr>
            <a:t> бюджет </a:t>
          </a:r>
          <a:r>
            <a:rPr lang="ru-RU" sz="1200" b="0" i="0" strike="noStrike" dirty="0" err="1">
              <a:solidFill>
                <a:srgbClr val="000000"/>
              </a:solidFill>
              <a:latin typeface="Arial Cyr"/>
            </a:rPr>
            <a:t>збільшилась</a:t>
          </a:r>
          <a:r>
            <a:rPr lang="ru-RU" sz="1200" b="0" i="0" strike="noStrike" dirty="0">
              <a:solidFill>
                <a:srgbClr val="000000"/>
              </a:solidFill>
              <a:latin typeface="Arial Cyr"/>
            </a:rPr>
            <a:t> на </a:t>
          </a:r>
          <a:r>
            <a:rPr lang="ru-RU" sz="1200" b="0" i="0" strike="noStrike" dirty="0" smtClean="0">
              <a:solidFill>
                <a:srgbClr val="000000"/>
              </a:solidFill>
              <a:latin typeface="Arial Cyr"/>
            </a:rPr>
            <a:t>7,6 </a:t>
          </a:r>
          <a:r>
            <a:rPr lang="ru-RU" sz="1200" b="0" i="0" strike="noStrike" dirty="0">
              <a:solidFill>
                <a:srgbClr val="000000"/>
              </a:solidFill>
              <a:latin typeface="Arial Cyr"/>
            </a:rPr>
            <a:t>млн.грн </a:t>
          </a:r>
          <a:r>
            <a:rPr lang="ru-RU" sz="1200" b="0" i="0" strike="noStrike" dirty="0" err="1">
              <a:solidFill>
                <a:srgbClr val="000000"/>
              </a:solidFill>
              <a:latin typeface="Arial Cyr"/>
            </a:rPr>
            <a:t>або</a:t>
          </a:r>
          <a:r>
            <a:rPr lang="ru-RU" sz="1200" b="0" i="0" strike="noStrike" baseline="0" dirty="0">
              <a:solidFill>
                <a:srgbClr val="000000"/>
              </a:solidFill>
              <a:latin typeface="Arial Cyr"/>
            </a:rPr>
            <a:t> </a:t>
          </a:r>
          <a:r>
            <a:rPr lang="ru-RU" sz="1200" b="0" i="0" strike="noStrike" dirty="0">
              <a:solidFill>
                <a:srgbClr val="000000"/>
              </a:solidFill>
              <a:latin typeface="Arial Cyr"/>
            </a:rPr>
            <a:t>на</a:t>
          </a:r>
          <a:r>
            <a:rPr lang="ru-RU" sz="1200" b="0" i="0" strike="noStrike" baseline="0" dirty="0">
              <a:solidFill>
                <a:srgbClr val="000000"/>
              </a:solidFill>
              <a:latin typeface="Arial Cyr"/>
            </a:rPr>
            <a:t> 8</a:t>
          </a:r>
          <a:r>
            <a:rPr lang="ru-RU" sz="1200" b="0" i="0" strike="noStrike" dirty="0">
              <a:solidFill>
                <a:srgbClr val="000000"/>
              </a:solidFill>
              <a:latin typeface="Arial Cyr"/>
            </a:rPr>
            <a:t>%</a:t>
          </a:r>
        </a:p>
      </cdr:txBody>
    </cdr:sp>
  </cdr:relSizeAnchor>
  <cdr:relSizeAnchor xmlns:cdr="http://schemas.openxmlformats.org/drawingml/2006/chartDrawing">
    <cdr:from>
      <cdr:x>0.79115</cdr:x>
      <cdr:y>0.57898</cdr:y>
    </cdr:from>
    <cdr:to>
      <cdr:x>0.95984</cdr:x>
      <cdr:y>0.74685</cdr:y>
    </cdr:to>
    <cdr:sp macro="" textlink="">
      <cdr:nvSpPr>
        <cdr:cNvPr id="1027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92280" y="3725218"/>
          <a:ext cx="1512168" cy="1080120"/>
        </a:xfrm>
        <a:prstGeom xmlns:a="http://schemas.openxmlformats.org/drawingml/2006/main" prst="wedgeRoundRectCallout">
          <a:avLst>
            <a:gd name="adj1" fmla="val -11130"/>
            <a:gd name="adj2" fmla="val 72162"/>
            <a:gd name="adj3" fmla="val 16667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ru-RU" sz="1200" b="0" i="0" strike="noStrike" dirty="0" err="1">
              <a:solidFill>
                <a:srgbClr val="000000"/>
              </a:solidFill>
              <a:latin typeface="Arial Cyr"/>
            </a:rPr>
            <a:t>заборгованість</a:t>
          </a:r>
          <a:r>
            <a:rPr lang="ru-RU" sz="1200" b="0" i="0" strike="noStrike" dirty="0">
              <a:solidFill>
                <a:srgbClr val="000000"/>
              </a:solidFill>
              <a:latin typeface="Arial Cyr"/>
            </a:rPr>
            <a:t> в </a:t>
          </a:r>
          <a:r>
            <a:rPr lang="ru-RU" sz="1200" b="0" i="0" strike="noStrike" dirty="0" err="1">
              <a:solidFill>
                <a:srgbClr val="000000"/>
              </a:solidFill>
              <a:latin typeface="Arial Cyr"/>
            </a:rPr>
            <a:t>обласний</a:t>
          </a:r>
          <a:r>
            <a:rPr lang="ru-RU" sz="1200" b="0" i="0" strike="noStrike" dirty="0">
              <a:solidFill>
                <a:srgbClr val="000000"/>
              </a:solidFill>
              <a:latin typeface="Arial Cyr"/>
            </a:rPr>
            <a:t> бюджет </a:t>
          </a:r>
          <a:r>
            <a:rPr lang="ru-RU" sz="1200" b="0" i="0" strike="noStrike" dirty="0" err="1">
              <a:solidFill>
                <a:srgbClr val="000000"/>
              </a:solidFill>
              <a:latin typeface="Arial Cyr"/>
            </a:rPr>
            <a:t>зменшилась</a:t>
          </a:r>
          <a:r>
            <a:rPr lang="ru-RU" sz="1200" b="0" i="0" strike="noStrike" dirty="0">
              <a:solidFill>
                <a:srgbClr val="000000"/>
              </a:solidFill>
              <a:latin typeface="Arial Cyr"/>
            </a:rPr>
            <a:t> </a:t>
          </a:r>
          <a:r>
            <a:rPr lang="ru-RU" sz="1200" b="0" i="0" strike="noStrike" baseline="0" dirty="0" smtClean="0">
              <a:solidFill>
                <a:srgbClr val="000000"/>
              </a:solidFill>
              <a:latin typeface="Arial Cyr"/>
            </a:rPr>
            <a:t>на</a:t>
          </a:r>
          <a:r>
            <a:rPr lang="ru-RU" sz="1200" b="0" i="0" strike="noStrike" dirty="0" smtClean="0">
              <a:solidFill>
                <a:srgbClr val="000000"/>
              </a:solidFill>
              <a:latin typeface="Arial Cyr"/>
            </a:rPr>
            <a:t> 0</a:t>
          </a:r>
          <a:r>
            <a:rPr lang="ru-RU" sz="1200" b="0" i="0" strike="noStrike" baseline="0" dirty="0" smtClean="0">
              <a:solidFill>
                <a:srgbClr val="000000"/>
              </a:solidFill>
              <a:latin typeface="Arial Cyr"/>
            </a:rPr>
            <a:t>,6</a:t>
          </a:r>
          <a:r>
            <a:rPr lang="ru-RU" sz="1200" b="0" i="0" strike="noStrike" dirty="0" smtClean="0">
              <a:solidFill>
                <a:srgbClr val="000000"/>
              </a:solidFill>
              <a:latin typeface="Arial Cyr"/>
            </a:rPr>
            <a:t> </a:t>
          </a:r>
          <a:r>
            <a:rPr lang="ru-RU" sz="1200" b="0" i="0" strike="noStrike" dirty="0">
              <a:solidFill>
                <a:srgbClr val="000000"/>
              </a:solidFill>
              <a:latin typeface="Arial Cyr"/>
            </a:rPr>
            <a:t>млн.грн </a:t>
          </a:r>
          <a:r>
            <a:rPr lang="ru-RU" sz="1200" b="0" i="0" strike="noStrike" dirty="0" err="1" smtClean="0">
              <a:solidFill>
                <a:srgbClr val="000000"/>
              </a:solidFill>
              <a:latin typeface="Arial Cyr"/>
            </a:rPr>
            <a:t>або</a:t>
          </a:r>
          <a:r>
            <a:rPr lang="ru-RU" sz="1200" dirty="0">
              <a:solidFill>
                <a:srgbClr val="000000"/>
              </a:solidFill>
              <a:latin typeface="Arial Cyr"/>
            </a:rPr>
            <a:t> </a:t>
          </a:r>
          <a:r>
            <a:rPr lang="ru-RU" sz="1200" b="0" i="0" strike="noStrike" dirty="0" smtClean="0">
              <a:solidFill>
                <a:srgbClr val="000000"/>
              </a:solidFill>
              <a:latin typeface="Arial Cyr"/>
            </a:rPr>
            <a:t>на </a:t>
          </a:r>
          <a:r>
            <a:rPr lang="ru-RU" sz="1200" b="0" i="0" strike="noStrike" dirty="0">
              <a:solidFill>
                <a:srgbClr val="000000"/>
              </a:solidFill>
              <a:latin typeface="Arial Cyr"/>
            </a:rPr>
            <a:t>24%</a:t>
          </a:r>
        </a:p>
      </cdr:txBody>
    </cdr:sp>
  </cdr:relSizeAnchor>
  <cdr:relSizeAnchor xmlns:cdr="http://schemas.openxmlformats.org/drawingml/2006/chartDrawing">
    <cdr:from>
      <cdr:x>0.57427</cdr:x>
      <cdr:y>0.47825</cdr:y>
    </cdr:from>
    <cdr:to>
      <cdr:x>0.76706</cdr:x>
      <cdr:y>0.61929</cdr:y>
    </cdr:to>
    <cdr:sp macro="" textlink="">
      <cdr:nvSpPr>
        <cdr:cNvPr id="1028" name="AutoShap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48064" y="3077146"/>
          <a:ext cx="1728192" cy="907441"/>
        </a:xfrm>
        <a:prstGeom xmlns:a="http://schemas.openxmlformats.org/drawingml/2006/main" prst="wedgeRoundRectCallout">
          <a:avLst>
            <a:gd name="adj1" fmla="val -1236"/>
            <a:gd name="adj2" fmla="val 88819"/>
            <a:gd name="adj3" fmla="val 16667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ru-RU" sz="1200" b="0" i="0" strike="noStrike" dirty="0" err="1">
              <a:solidFill>
                <a:srgbClr val="000000"/>
              </a:solidFill>
              <a:latin typeface="Arial Cyr"/>
            </a:rPr>
            <a:t>заборгованість</a:t>
          </a:r>
          <a:r>
            <a:rPr lang="ru-RU" sz="1200" b="0" i="0" strike="noStrike" dirty="0">
              <a:solidFill>
                <a:srgbClr val="000000"/>
              </a:solidFill>
              <a:latin typeface="Arial Cyr"/>
            </a:rPr>
            <a:t> в </a:t>
          </a:r>
          <a:r>
            <a:rPr lang="ru-RU" sz="1200" b="0" i="0" strike="noStrike" dirty="0" err="1">
              <a:solidFill>
                <a:srgbClr val="000000"/>
              </a:solidFill>
              <a:latin typeface="Arial Cyr"/>
            </a:rPr>
            <a:t>міський</a:t>
          </a:r>
          <a:r>
            <a:rPr lang="ru-RU" sz="1200" b="0" i="0" strike="noStrike" baseline="0" dirty="0">
              <a:solidFill>
                <a:srgbClr val="000000"/>
              </a:solidFill>
              <a:latin typeface="Arial Cyr"/>
            </a:rPr>
            <a:t> бюджет </a:t>
          </a:r>
          <a:r>
            <a:rPr lang="ru-RU" sz="1200" b="0" i="0" strike="noStrike" baseline="0" dirty="0" err="1" smtClean="0">
              <a:solidFill>
                <a:srgbClr val="000000"/>
              </a:solidFill>
              <a:latin typeface="Arial Cyr"/>
            </a:rPr>
            <a:t>збільшилась</a:t>
          </a:r>
          <a:r>
            <a:rPr lang="ru-RU" sz="1200" dirty="0">
              <a:solidFill>
                <a:srgbClr val="000000"/>
              </a:solidFill>
              <a:latin typeface="Arial Cyr"/>
            </a:rPr>
            <a:t> </a:t>
          </a:r>
          <a:r>
            <a:rPr lang="ru-RU" sz="1200" b="0" i="0" strike="noStrike" dirty="0" smtClean="0">
              <a:solidFill>
                <a:srgbClr val="000000"/>
              </a:solidFill>
              <a:latin typeface="Arial Cyr"/>
            </a:rPr>
            <a:t>на 2,1 </a:t>
          </a:r>
          <a:r>
            <a:rPr lang="ru-RU" sz="1200" b="0" i="0" strike="noStrike" dirty="0">
              <a:solidFill>
                <a:srgbClr val="000000"/>
              </a:solidFill>
              <a:latin typeface="Arial Cyr"/>
            </a:rPr>
            <a:t>млн.грн  </a:t>
          </a:r>
          <a:r>
            <a:rPr lang="ru-RU" sz="1200" b="0" i="0" strike="noStrike" baseline="0" dirty="0" err="1" smtClean="0">
              <a:solidFill>
                <a:srgbClr val="000000"/>
              </a:solidFill>
              <a:latin typeface="Arial Cyr"/>
            </a:rPr>
            <a:t>або</a:t>
          </a:r>
          <a:r>
            <a:rPr lang="ru-RU" sz="1200" b="0" i="0" strike="noStrike" baseline="0" dirty="0" smtClean="0">
              <a:solidFill>
                <a:srgbClr val="000000"/>
              </a:solidFill>
              <a:latin typeface="Arial Cyr"/>
            </a:rPr>
            <a:t> на</a:t>
          </a:r>
          <a:r>
            <a:rPr lang="ru-RU" sz="1200" b="0" i="0" strike="noStrike" dirty="0" smtClean="0">
              <a:solidFill>
                <a:srgbClr val="000000"/>
              </a:solidFill>
              <a:latin typeface="Arial Cyr"/>
            </a:rPr>
            <a:t> </a:t>
          </a:r>
          <a:r>
            <a:rPr lang="ru-RU" sz="1200" b="0" i="0" strike="noStrike" baseline="0" dirty="0" smtClean="0">
              <a:solidFill>
                <a:srgbClr val="000000"/>
              </a:solidFill>
              <a:latin typeface="Arial Cyr"/>
            </a:rPr>
            <a:t>7,8</a:t>
          </a:r>
          <a:r>
            <a:rPr lang="ru-RU" sz="1200" b="0" i="0" strike="noStrike" baseline="0" dirty="0">
              <a:solidFill>
                <a:srgbClr val="000000"/>
              </a:solidFill>
              <a:latin typeface="Arial Cyr"/>
            </a:rPr>
            <a:t>%</a:t>
          </a:r>
          <a:endParaRPr lang="ru-RU" sz="1200" b="0" i="0" strike="noStrike" dirty="0">
            <a:solidFill>
              <a:srgbClr val="000000"/>
            </a:solidFill>
            <a:latin typeface="Arial Cyr"/>
          </a:endParaRPr>
        </a:p>
      </cdr:txBody>
    </cdr:sp>
  </cdr:relSizeAnchor>
  <cdr:relSizeAnchor xmlns:cdr="http://schemas.openxmlformats.org/drawingml/2006/chartDrawing">
    <cdr:from>
      <cdr:x>0.91744</cdr:x>
      <cdr:y>0.12312</cdr:y>
    </cdr:from>
    <cdr:to>
      <cdr:x>0.98194</cdr:x>
      <cdr:y>0.16362</cdr:y>
    </cdr:to>
    <cdr:sp macro="" textlink="">
      <cdr:nvSpPr>
        <cdr:cNvPr id="1150" name="Text Box 12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224354" y="792162"/>
          <a:ext cx="578209" cy="2605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025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млн. грн.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0.90351</cdr:x>
      <cdr:y>0.10808</cdr:y>
    </cdr:from>
    <cdr:to>
      <cdr:x>0.98005</cdr:x>
      <cdr:y>0.13902</cdr:y>
    </cdr:to>
    <cdr:sp macro="" textlink="">
      <cdr:nvSpPr>
        <cdr:cNvPr id="716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416824" y="754608"/>
          <a:ext cx="628342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25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млн.грн</a:t>
          </a:r>
          <a:r>
            <a:rPr lang="ru-RU" sz="1125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.</a:t>
          </a:r>
        </a:p>
      </cdr:txBody>
    </cdr:sp>
  </cdr:relSizeAnchor>
  <cdr:relSizeAnchor xmlns:cdr="http://schemas.openxmlformats.org/drawingml/2006/chartDrawing">
    <cdr:from>
      <cdr:x>0.67544</cdr:x>
      <cdr:y>0.15965</cdr:y>
    </cdr:from>
    <cdr:to>
      <cdr:x>0.91919</cdr:x>
      <cdr:y>0.3759</cdr:y>
    </cdr:to>
    <cdr:sp macro="" textlink="">
      <cdr:nvSpPr>
        <cdr:cNvPr id="7170" name="AutoShap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4616" y="1114648"/>
          <a:ext cx="2000922" cy="1509820"/>
        </a:xfrm>
        <a:prstGeom xmlns:a="http://schemas.openxmlformats.org/drawingml/2006/main" prst="horizontalScroll">
          <a:avLst>
            <a:gd name="adj" fmla="val 12500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25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Видаткова</a:t>
          </a:r>
          <a:r>
            <a:rPr lang="ru-RU" sz="1125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</a:t>
          </a:r>
          <a:r>
            <a:rPr lang="ru-RU" sz="1125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частина</a:t>
          </a:r>
          <a:r>
            <a:rPr lang="ru-RU" sz="1125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міського бюджету - </a:t>
          </a:r>
          <a:r>
            <a:rPr lang="ru-RU" sz="1125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всього</a:t>
          </a:r>
          <a:r>
            <a:rPr lang="ru-RU" sz="1125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:</a:t>
          </a:r>
        </a:p>
        <a:p xmlns:a="http://schemas.openxmlformats.org/drawingml/2006/main">
          <a:pPr algn="l" rtl="0">
            <a:defRPr sz="1000"/>
          </a:pPr>
          <a:r>
            <a:rPr lang="ru-RU" sz="1125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2019 </a:t>
          </a:r>
          <a:r>
            <a:rPr lang="ru-RU" sz="1125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рік</a:t>
          </a:r>
          <a:r>
            <a:rPr lang="ru-RU" sz="1125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-   998,4</a:t>
          </a:r>
        </a:p>
        <a:p xmlns:a="http://schemas.openxmlformats.org/drawingml/2006/main">
          <a:pPr algn="l" rtl="0">
            <a:defRPr sz="1000"/>
          </a:pPr>
          <a:r>
            <a:rPr lang="ru-RU" sz="1125" b="0" i="0" u="sng" strike="noStrike" baseline="0" dirty="0">
              <a:solidFill>
                <a:srgbClr val="000000"/>
              </a:solidFill>
              <a:latin typeface="Arial Cyr"/>
              <a:cs typeface="Arial Cyr"/>
            </a:rPr>
            <a:t> 2020 </a:t>
          </a:r>
          <a:r>
            <a:rPr lang="ru-RU" sz="1125" b="0" i="0" u="sng" strike="noStrike" baseline="0" dirty="0" err="1">
              <a:solidFill>
                <a:srgbClr val="000000"/>
              </a:solidFill>
              <a:latin typeface="Arial Cyr"/>
              <a:cs typeface="Arial Cyr"/>
            </a:rPr>
            <a:t>рік</a:t>
          </a:r>
          <a:r>
            <a:rPr lang="ru-RU" sz="1125" b="0" i="0" u="sng" strike="noStrike" baseline="0" dirty="0">
              <a:solidFill>
                <a:srgbClr val="000000"/>
              </a:solidFill>
              <a:latin typeface="Arial Cyr"/>
              <a:cs typeface="Arial Cyr"/>
            </a:rPr>
            <a:t> -   763,1</a:t>
          </a:r>
        </a:p>
        <a:p xmlns:a="http://schemas.openxmlformats.org/drawingml/2006/main">
          <a:pPr algn="l" rtl="0">
            <a:defRPr sz="1000"/>
          </a:pPr>
          <a:r>
            <a:rPr lang="ru-RU" sz="1125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                 - 235,3</a:t>
          </a:r>
        </a:p>
      </cdr:txBody>
    </cdr:sp>
  </cdr:relSizeAnchor>
  <cdr:relSizeAnchor xmlns:cdr="http://schemas.openxmlformats.org/drawingml/2006/chartDrawing">
    <cdr:from>
      <cdr:x>0.29825</cdr:x>
      <cdr:y>0.63408</cdr:y>
    </cdr:from>
    <cdr:to>
      <cdr:x>0.41225</cdr:x>
      <cdr:y>0.72183</cdr:y>
    </cdr:to>
    <cdr:sp macro="" textlink="">
      <cdr:nvSpPr>
        <cdr:cNvPr id="7173" name="Oval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48272" y="4427016"/>
          <a:ext cx="935816" cy="612655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25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-191,1</a:t>
          </a:r>
        </a:p>
        <a:p xmlns:a="http://schemas.openxmlformats.org/drawingml/2006/main">
          <a:pPr algn="ctr" rtl="0">
            <a:defRPr sz="1000"/>
          </a:pPr>
          <a:r>
            <a:rPr lang="ru-RU" sz="1125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77,2%</a:t>
          </a:r>
        </a:p>
        <a:p xmlns:a="http://schemas.openxmlformats.org/drawingml/2006/main">
          <a:pPr algn="ctr" rtl="0">
            <a:defRPr sz="1000"/>
          </a:pPr>
          <a:endParaRPr lang="ru-RU" sz="1125" b="0" i="0" u="none" strike="noStrike" baseline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0.70175</cdr:x>
      <cdr:y>0.70627</cdr:y>
    </cdr:from>
    <cdr:to>
      <cdr:x>0.801</cdr:x>
      <cdr:y>0.78652</cdr:y>
    </cdr:to>
    <cdr:sp macro="" textlink="">
      <cdr:nvSpPr>
        <cdr:cNvPr id="7174" name="Oval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60640" y="4931072"/>
          <a:ext cx="814735" cy="56029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25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-42,2</a:t>
          </a:r>
        </a:p>
        <a:p xmlns:a="http://schemas.openxmlformats.org/drawingml/2006/main">
          <a:pPr algn="ctr" rtl="0">
            <a:defRPr sz="1000"/>
          </a:pPr>
          <a:r>
            <a:rPr lang="ru-RU" sz="1125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72,4%</a:t>
          </a:r>
        </a:p>
        <a:p xmlns:a="http://schemas.openxmlformats.org/drawingml/2006/main">
          <a:pPr algn="ctr" rtl="0">
            <a:defRPr sz="1000"/>
          </a:pPr>
          <a:endParaRPr lang="ru-RU" sz="1125" b="0" i="0" u="none" strike="noStrike" baseline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0.9545</cdr:x>
      <cdr:y>0.012</cdr:y>
    </cdr:from>
    <cdr:to>
      <cdr:x>0.99658</cdr:x>
      <cdr:y>0.04275</cdr:y>
    </cdr:to>
    <cdr:sp macro="" textlink="">
      <cdr:nvSpPr>
        <cdr:cNvPr id="717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24430" y="0"/>
          <a:ext cx="433515" cy="1987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125" b="0" i="0" u="none" strike="noStrike" baseline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0.47059</cdr:x>
      <cdr:y>0.47802</cdr:y>
    </cdr:from>
    <cdr:to>
      <cdr:x>0.67634</cdr:x>
      <cdr:y>0.60577</cdr:y>
    </cdr:to>
    <cdr:sp macro="" textlink="">
      <cdr:nvSpPr>
        <cdr:cNvPr id="1025" name="Oval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32448" y="3132584"/>
          <a:ext cx="1763061" cy="837171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575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Всього</a:t>
          </a:r>
          <a:r>
            <a:rPr lang="ru-RU" sz="157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:</a:t>
          </a:r>
        </a:p>
        <a:p xmlns:a="http://schemas.openxmlformats.org/drawingml/2006/main">
          <a:pPr algn="ctr" rtl="0">
            <a:defRPr sz="1000"/>
          </a:pPr>
          <a:r>
            <a:rPr lang="ru-RU" sz="157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647 млн.грн</a:t>
          </a:r>
        </a:p>
      </cdr:txBody>
    </cdr:sp>
  </cdr:relSizeAnchor>
  <cdr:relSizeAnchor xmlns:cdr="http://schemas.openxmlformats.org/drawingml/2006/chartDrawing">
    <cdr:from>
      <cdr:x>0.88235</cdr:x>
      <cdr:y>0.08245</cdr:y>
    </cdr:from>
    <cdr:to>
      <cdr:x>0.96686</cdr:x>
      <cdr:y>0.14145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60840" y="540296"/>
          <a:ext cx="724130" cy="3866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млн.грн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9B274A2-3F26-4186-837C-6384E65098FA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1C2F006-B609-42C1-B5DD-2E9BF8ADEEC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860FC72-207D-4880-BB8B-47EFE11A4F47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D6FC97C-C1A4-476F-8DA3-364604BF413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3"/>
          <p:cNvGrpSpPr>
            <a:grpSpLocks/>
          </p:cNvGrpSpPr>
          <p:nvPr/>
        </p:nvGrpSpPr>
        <p:grpSpPr bwMode="auto">
          <a:xfrm>
            <a:off x="-73025" y="-14288"/>
            <a:ext cx="1520825" cy="6923088"/>
            <a:chOff x="-73025" y="-14288"/>
            <a:chExt cx="1520825" cy="6923088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ltGray">
            <a:xfrm>
              <a:off x="-73025" y="-14288"/>
              <a:ext cx="1520825" cy="6923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92075" tIns="46037" rIns="92075" bIns="46037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2400" smtClean="0"/>
                <a:t>  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-73025" y="1890713"/>
              <a:ext cx="1520825" cy="501491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ltGray">
            <a:xfrm>
              <a:off x="152400" y="2133600"/>
              <a:ext cx="152400" cy="47228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ltGray">
            <a:xfrm>
              <a:off x="457200" y="2514600"/>
              <a:ext cx="152400" cy="43418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ltGray">
            <a:xfrm>
              <a:off x="762000" y="3733800"/>
              <a:ext cx="152400" cy="31226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ltGray">
            <a:xfrm>
              <a:off x="1066800" y="3505200"/>
              <a:ext cx="152400" cy="33512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pic>
          <p:nvPicPr>
            <p:cNvPr id="11" name="Picture 17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302" y="-14288"/>
              <a:ext cx="1473532" cy="171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Группа 29"/>
          <p:cNvGrpSpPr>
            <a:grpSpLocks/>
          </p:cNvGrpSpPr>
          <p:nvPr userDrawn="1"/>
        </p:nvGrpSpPr>
        <p:grpSpPr bwMode="auto">
          <a:xfrm>
            <a:off x="-73025" y="-14288"/>
            <a:ext cx="1520825" cy="6923088"/>
            <a:chOff x="-73025" y="-14288"/>
            <a:chExt cx="1520825" cy="6923088"/>
          </a:xfrm>
        </p:grpSpPr>
        <p:sp>
          <p:nvSpPr>
            <p:cNvPr id="13" name="Rectangle 2"/>
            <p:cNvSpPr>
              <a:spLocks noChangeArrowheads="1"/>
            </p:cNvSpPr>
            <p:nvPr/>
          </p:nvSpPr>
          <p:spPr bwMode="ltGray">
            <a:xfrm>
              <a:off x="-73025" y="-14288"/>
              <a:ext cx="1520825" cy="6923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92075" tIns="46037" rIns="92075" bIns="46037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2400" smtClean="0"/>
                <a:t>  </a:t>
              </a:r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ltGray">
            <a:xfrm>
              <a:off x="-73025" y="1890713"/>
              <a:ext cx="1520825" cy="501491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ltGray">
            <a:xfrm>
              <a:off x="152400" y="2133600"/>
              <a:ext cx="152400" cy="47228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ltGray">
            <a:xfrm>
              <a:off x="457200" y="2514600"/>
              <a:ext cx="152400" cy="43418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ltGray">
            <a:xfrm>
              <a:off x="762000" y="3733800"/>
              <a:ext cx="152400" cy="31226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ltGray">
            <a:xfrm>
              <a:off x="1066800" y="3505200"/>
              <a:ext cx="152400" cy="33512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pic>
          <p:nvPicPr>
            <p:cNvPr id="19" name="Picture 17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302" y="-14288"/>
              <a:ext cx="1473532" cy="171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0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D8A0B-F38F-43C2-A2A5-4018C8E3CA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801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4B28A57-7DAA-45D0-892B-86E4683BE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34A5154-49A8-4B53-9894-CC1760766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E26A721-2E97-40CD-A5F5-3BBA6D932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248E857-D5C0-4769-8475-64E62AA00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4A76824-0D31-4154-985D-940E9E231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B5FD937-E2B4-400B-9853-21C3C5905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49B9F33-1AA5-48BD-BFAB-DF9B10C10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A78B55B-6FC7-43A0-A4B0-809654569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9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8DB9EA2-3705-4FDC-A7C6-1BCB28A31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B3EA8CB-F080-4EDE-A35C-7EAFFB4FC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5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BA84ECD-EEAE-4C24-AEBE-61716EB5D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8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0336CEA-8740-40AA-886F-C5A5E7EFA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1B55C61-312F-44BB-B9A6-D2AD91EEE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4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7F11422-111F-462E-9C93-A4C62FC2E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7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8F091DB-D5F0-4637-8368-A992F193F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8A1B8A2-FA18-4797-B93A-FD3F5C683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3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BAC9147-E37B-42CE-80A5-6F15B7127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6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3378F47-0DCA-4AAD-AE32-A33746574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9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1F69F2A-5C29-42EA-A2E6-DA1A37747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2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48AAAD5-CB10-4AE7-AD83-8735A3AAA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5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2E54A7D-15D5-4072-BB6B-0BDE59D5B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8" name="Rectangle 13"/>
          <p:cNvSpPr>
            <a:spLocks noGrp="1" noChangeArrowheads="1"/>
          </p:cNvSpPr>
          <p:nvPr>
            <p:ph type="dt" sz="half" idx="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14"/>
          <p:cNvSpPr>
            <a:spLocks noGrp="1" noChangeArrowheads="1"/>
          </p:cNvSpPr>
          <p:nvPr>
            <p:ph type="ftr" sz="quarter" idx="7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15"/>
          <p:cNvSpPr>
            <a:spLocks noGrp="1" noChangeArrowheads="1"/>
          </p:cNvSpPr>
          <p:nvPr>
            <p:ph type="sldNum" sz="quarter" idx="7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92009EB-E28C-4874-A43D-9D5F3B43A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" name="Rectangle 13"/>
          <p:cNvSpPr>
            <a:spLocks noGrp="1" noChangeArrowheads="1"/>
          </p:cNvSpPr>
          <p:nvPr>
            <p:ph type="dt" sz="half" idx="7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" name="Rectangle 14"/>
          <p:cNvSpPr>
            <a:spLocks noGrp="1" noChangeArrowheads="1"/>
          </p:cNvSpPr>
          <p:nvPr>
            <p:ph type="ftr" sz="quarter" idx="7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" name="Rectangle 15"/>
          <p:cNvSpPr>
            <a:spLocks noGrp="1" noChangeArrowheads="1"/>
          </p:cNvSpPr>
          <p:nvPr>
            <p:ph type="sldNum" sz="quarter" idx="7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64B3982-839F-419D-A255-D7D782F41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4" name="Rectangle 13"/>
          <p:cNvSpPr>
            <a:spLocks noGrp="1" noChangeArrowheads="1"/>
          </p:cNvSpPr>
          <p:nvPr>
            <p:ph type="dt" sz="half" idx="7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" name="Rectangle 14"/>
          <p:cNvSpPr>
            <a:spLocks noGrp="1" noChangeArrowheads="1"/>
          </p:cNvSpPr>
          <p:nvPr>
            <p:ph type="ftr" sz="quarter" idx="8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" name="Rectangle 15"/>
          <p:cNvSpPr>
            <a:spLocks noGrp="1" noChangeArrowheads="1"/>
          </p:cNvSpPr>
          <p:nvPr>
            <p:ph type="sldNum" sz="quarter" idx="8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53E0662-B36A-443B-BBD6-883333D74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7" name="Rectangle 13"/>
          <p:cNvSpPr>
            <a:spLocks noGrp="1" noChangeArrowheads="1"/>
          </p:cNvSpPr>
          <p:nvPr>
            <p:ph type="dt" sz="half" idx="8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" name="Rectangle 14"/>
          <p:cNvSpPr>
            <a:spLocks noGrp="1" noChangeArrowheads="1"/>
          </p:cNvSpPr>
          <p:nvPr>
            <p:ph type="ftr" sz="quarter" idx="8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" name="Rectangle 15"/>
          <p:cNvSpPr>
            <a:spLocks noGrp="1" noChangeArrowheads="1"/>
          </p:cNvSpPr>
          <p:nvPr>
            <p:ph type="sldNum" sz="quarter" idx="8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5BAC226-6233-406E-904C-29484A0C0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0" name="Rectangle 13"/>
          <p:cNvSpPr>
            <a:spLocks noGrp="1" noChangeArrowheads="1"/>
          </p:cNvSpPr>
          <p:nvPr>
            <p:ph type="dt" sz="half" idx="8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" name="Rectangle 14"/>
          <p:cNvSpPr>
            <a:spLocks noGrp="1" noChangeArrowheads="1"/>
          </p:cNvSpPr>
          <p:nvPr>
            <p:ph type="ftr" sz="quarter" idx="8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" name="Rectangle 15"/>
          <p:cNvSpPr>
            <a:spLocks noGrp="1" noChangeArrowheads="1"/>
          </p:cNvSpPr>
          <p:nvPr>
            <p:ph type="sldNum" sz="quarter" idx="8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0FED09E-7890-4E2B-BEA5-88818DE52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3" name="Rectangle 13"/>
          <p:cNvSpPr>
            <a:spLocks noGrp="1" noChangeArrowheads="1"/>
          </p:cNvSpPr>
          <p:nvPr>
            <p:ph type="dt" sz="half" idx="8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" name="Rectangle 14"/>
          <p:cNvSpPr>
            <a:spLocks noGrp="1" noChangeArrowheads="1"/>
          </p:cNvSpPr>
          <p:nvPr>
            <p:ph type="ftr" sz="quarter" idx="8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5" name="Rectangle 15"/>
          <p:cNvSpPr>
            <a:spLocks noGrp="1" noChangeArrowheads="1"/>
          </p:cNvSpPr>
          <p:nvPr>
            <p:ph type="sldNum" sz="quarter" idx="9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9B08BBB-85CC-4FA5-BDDD-06EBD6DB0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6" name="Rectangle 13"/>
          <p:cNvSpPr>
            <a:spLocks noGrp="1" noChangeArrowheads="1"/>
          </p:cNvSpPr>
          <p:nvPr>
            <p:ph type="dt" sz="half" idx="9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" name="Rectangle 14"/>
          <p:cNvSpPr>
            <a:spLocks noGrp="1" noChangeArrowheads="1"/>
          </p:cNvSpPr>
          <p:nvPr>
            <p:ph type="ftr" sz="quarter" idx="9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" name="Rectangle 15"/>
          <p:cNvSpPr>
            <a:spLocks noGrp="1" noChangeArrowheads="1"/>
          </p:cNvSpPr>
          <p:nvPr>
            <p:ph type="sldNum" sz="quarter" idx="9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965A9DF-4CF5-4F76-BF3F-C71C8DDC9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9" name="Rectangle 13"/>
          <p:cNvSpPr>
            <a:spLocks noGrp="1" noChangeArrowheads="1"/>
          </p:cNvSpPr>
          <p:nvPr>
            <p:ph type="dt" sz="half" idx="9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" name="Rectangle 14"/>
          <p:cNvSpPr>
            <a:spLocks noGrp="1" noChangeArrowheads="1"/>
          </p:cNvSpPr>
          <p:nvPr>
            <p:ph type="ftr" sz="quarter" idx="9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" name="Rectangle 15"/>
          <p:cNvSpPr>
            <a:spLocks noGrp="1" noChangeArrowheads="1"/>
          </p:cNvSpPr>
          <p:nvPr>
            <p:ph type="sldNum" sz="quarter" idx="9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CE90BCA-87C9-47CA-B996-74B6E74F9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2" name="Rectangle 13"/>
          <p:cNvSpPr>
            <a:spLocks noGrp="1" noChangeArrowheads="1"/>
          </p:cNvSpPr>
          <p:nvPr>
            <p:ph type="dt" sz="half" idx="9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Rectangle 14"/>
          <p:cNvSpPr>
            <a:spLocks noGrp="1" noChangeArrowheads="1"/>
          </p:cNvSpPr>
          <p:nvPr>
            <p:ph type="ftr" sz="quarter" idx="9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" name="Rectangle 15"/>
          <p:cNvSpPr>
            <a:spLocks noGrp="1" noChangeArrowheads="1"/>
          </p:cNvSpPr>
          <p:nvPr>
            <p:ph type="sldNum" sz="quarter" idx="9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DA82E80-F553-4F7F-B068-5DBBF64F3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5" name="Rectangle 13"/>
          <p:cNvSpPr>
            <a:spLocks noGrp="1" noChangeArrowheads="1"/>
          </p:cNvSpPr>
          <p:nvPr>
            <p:ph type="dt" sz="half" idx="10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" name="Rectangle 14"/>
          <p:cNvSpPr>
            <a:spLocks noGrp="1" noChangeArrowheads="1"/>
          </p:cNvSpPr>
          <p:nvPr>
            <p:ph type="ftr" sz="quarter" idx="10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" name="Rectangle 15"/>
          <p:cNvSpPr>
            <a:spLocks noGrp="1" noChangeArrowheads="1"/>
          </p:cNvSpPr>
          <p:nvPr>
            <p:ph type="sldNum" sz="quarter" idx="10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F862962-39D2-4F97-837C-19C1ED2F9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8" name="Rectangle 13"/>
          <p:cNvSpPr>
            <a:spLocks noGrp="1" noChangeArrowheads="1"/>
          </p:cNvSpPr>
          <p:nvPr>
            <p:ph type="dt" sz="half" idx="10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" name="Rectangle 14"/>
          <p:cNvSpPr>
            <a:spLocks noGrp="1" noChangeArrowheads="1"/>
          </p:cNvSpPr>
          <p:nvPr>
            <p:ph type="ftr" sz="quarter" idx="10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" name="Rectangle 15"/>
          <p:cNvSpPr>
            <a:spLocks noGrp="1" noChangeArrowheads="1"/>
          </p:cNvSpPr>
          <p:nvPr>
            <p:ph type="sldNum" sz="quarter" idx="10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892355A-3CC2-4FE1-A757-42450D2F8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1" name="Rectangle 13"/>
          <p:cNvSpPr>
            <a:spLocks noGrp="1" noChangeArrowheads="1"/>
          </p:cNvSpPr>
          <p:nvPr>
            <p:ph type="dt" sz="half" idx="10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" name="Rectangle 14"/>
          <p:cNvSpPr>
            <a:spLocks noGrp="1" noChangeArrowheads="1"/>
          </p:cNvSpPr>
          <p:nvPr>
            <p:ph type="ftr" sz="quarter" idx="10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" name="Rectangle 15"/>
          <p:cNvSpPr>
            <a:spLocks noGrp="1" noChangeArrowheads="1"/>
          </p:cNvSpPr>
          <p:nvPr>
            <p:ph type="sldNum" sz="quarter" idx="10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6CD6948-11E4-4B99-A18C-5B3EACB2C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4" name="Rectangle 13"/>
          <p:cNvSpPr>
            <a:spLocks noGrp="1" noChangeArrowheads="1"/>
          </p:cNvSpPr>
          <p:nvPr>
            <p:ph type="dt" sz="half" idx="10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" name="Rectangle 14"/>
          <p:cNvSpPr>
            <a:spLocks noGrp="1" noChangeArrowheads="1"/>
          </p:cNvSpPr>
          <p:nvPr>
            <p:ph type="ftr" sz="quarter" idx="1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" name="Rectangle 15"/>
          <p:cNvSpPr>
            <a:spLocks noGrp="1" noChangeArrowheads="1"/>
          </p:cNvSpPr>
          <p:nvPr>
            <p:ph type="sldNum" sz="quarter" idx="1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189A840-6167-47F6-9361-C6051ADE2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7" name="Rectangle 13"/>
          <p:cNvSpPr>
            <a:spLocks noGrp="1" noChangeArrowheads="1"/>
          </p:cNvSpPr>
          <p:nvPr>
            <p:ph type="dt" sz="half" idx="1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" name="Rectangle 14"/>
          <p:cNvSpPr>
            <a:spLocks noGrp="1" noChangeArrowheads="1"/>
          </p:cNvSpPr>
          <p:nvPr>
            <p:ph type="ftr" sz="quarter" idx="1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" name="Rectangle 15"/>
          <p:cNvSpPr>
            <a:spLocks noGrp="1" noChangeArrowheads="1"/>
          </p:cNvSpPr>
          <p:nvPr>
            <p:ph type="sldNum" sz="quarter" idx="11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5E43910-08F9-4EC4-873A-C8CA6E767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0" name="Rectangle 13"/>
          <p:cNvSpPr>
            <a:spLocks noGrp="1" noChangeArrowheads="1"/>
          </p:cNvSpPr>
          <p:nvPr>
            <p:ph type="dt" sz="half" idx="1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" name="Rectangle 14"/>
          <p:cNvSpPr>
            <a:spLocks noGrp="1" noChangeArrowheads="1"/>
          </p:cNvSpPr>
          <p:nvPr>
            <p:ph type="ftr" sz="quarter" idx="1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" name="Rectangle 15"/>
          <p:cNvSpPr>
            <a:spLocks noGrp="1" noChangeArrowheads="1"/>
          </p:cNvSpPr>
          <p:nvPr>
            <p:ph type="sldNum" sz="quarter" idx="11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9AB7549-0C00-43AA-89D8-C0D2DF348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3" name="Rectangle 13"/>
          <p:cNvSpPr>
            <a:spLocks noGrp="1" noChangeArrowheads="1"/>
          </p:cNvSpPr>
          <p:nvPr>
            <p:ph type="dt" sz="half" idx="1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" name="Rectangle 14"/>
          <p:cNvSpPr>
            <a:spLocks noGrp="1" noChangeArrowheads="1"/>
          </p:cNvSpPr>
          <p:nvPr>
            <p:ph type="ftr" sz="quarter" idx="1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" name="Rectangle 15"/>
          <p:cNvSpPr>
            <a:spLocks noGrp="1" noChangeArrowheads="1"/>
          </p:cNvSpPr>
          <p:nvPr>
            <p:ph type="sldNum" sz="quarter" idx="12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FBE2DE3-9133-4627-9DD3-A0B75D86E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6" name="Rectangle 13"/>
          <p:cNvSpPr>
            <a:spLocks noGrp="1" noChangeArrowheads="1"/>
          </p:cNvSpPr>
          <p:nvPr>
            <p:ph type="dt" sz="half" idx="1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" name="Rectangle 14"/>
          <p:cNvSpPr>
            <a:spLocks noGrp="1" noChangeArrowheads="1"/>
          </p:cNvSpPr>
          <p:nvPr>
            <p:ph type="ftr" sz="quarter" idx="1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" name="Rectangle 15"/>
          <p:cNvSpPr>
            <a:spLocks noGrp="1" noChangeArrowheads="1"/>
          </p:cNvSpPr>
          <p:nvPr>
            <p:ph type="sldNum" sz="quarter" idx="12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8782760-06CC-4AAE-BEB1-373EA6651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9" name="Rectangle 13"/>
          <p:cNvSpPr>
            <a:spLocks noGrp="1" noChangeArrowheads="1"/>
          </p:cNvSpPr>
          <p:nvPr>
            <p:ph type="dt" sz="half" idx="1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" name="Rectangle 14"/>
          <p:cNvSpPr>
            <a:spLocks noGrp="1" noChangeArrowheads="1"/>
          </p:cNvSpPr>
          <p:nvPr>
            <p:ph type="ftr" sz="quarter" idx="1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" name="Rectangle 15"/>
          <p:cNvSpPr>
            <a:spLocks noGrp="1" noChangeArrowheads="1"/>
          </p:cNvSpPr>
          <p:nvPr>
            <p:ph type="sldNum" sz="quarter" idx="12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AA9B351-183E-4966-9593-7D0E6F0C3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2" name="Rectangle 13"/>
          <p:cNvSpPr>
            <a:spLocks noGrp="1" noChangeArrowheads="1"/>
          </p:cNvSpPr>
          <p:nvPr>
            <p:ph type="dt" sz="half" idx="1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" name="Rectangle 14"/>
          <p:cNvSpPr>
            <a:spLocks noGrp="1" noChangeArrowheads="1"/>
          </p:cNvSpPr>
          <p:nvPr>
            <p:ph type="ftr" sz="quarter" idx="1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" name="Rectangle 15"/>
          <p:cNvSpPr>
            <a:spLocks noGrp="1" noChangeArrowheads="1"/>
          </p:cNvSpPr>
          <p:nvPr>
            <p:ph type="sldNum" sz="quarter" idx="12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DFE1382-011A-4819-8141-79F6CF9A0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5" name="Rectangle 13"/>
          <p:cNvSpPr>
            <a:spLocks noGrp="1" noChangeArrowheads="1"/>
          </p:cNvSpPr>
          <p:nvPr>
            <p:ph type="dt" sz="half" idx="13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" name="Rectangle 14"/>
          <p:cNvSpPr>
            <a:spLocks noGrp="1" noChangeArrowheads="1"/>
          </p:cNvSpPr>
          <p:nvPr>
            <p:ph type="ftr" sz="quarter" idx="1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7" name="Rectangle 15"/>
          <p:cNvSpPr>
            <a:spLocks noGrp="1" noChangeArrowheads="1"/>
          </p:cNvSpPr>
          <p:nvPr>
            <p:ph type="sldNum" sz="quarter" idx="13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73DD815-2C8C-47D6-A52D-A34E4B6A7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8" name="Rectangle 13"/>
          <p:cNvSpPr>
            <a:spLocks noGrp="1" noChangeArrowheads="1"/>
          </p:cNvSpPr>
          <p:nvPr>
            <p:ph type="dt" sz="half" idx="13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" name="Rectangle 14"/>
          <p:cNvSpPr>
            <a:spLocks noGrp="1" noChangeArrowheads="1"/>
          </p:cNvSpPr>
          <p:nvPr>
            <p:ph type="ftr" sz="quarter" idx="1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" name="Rectangle 15"/>
          <p:cNvSpPr>
            <a:spLocks noGrp="1" noChangeArrowheads="1"/>
          </p:cNvSpPr>
          <p:nvPr>
            <p:ph type="sldNum" sz="quarter" idx="13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1CADD17-4323-4B21-88D0-516105A1E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1" name="Rectangle 13"/>
          <p:cNvSpPr>
            <a:spLocks noGrp="1" noChangeArrowheads="1"/>
          </p:cNvSpPr>
          <p:nvPr>
            <p:ph type="dt" sz="half" idx="13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" name="Rectangle 14"/>
          <p:cNvSpPr>
            <a:spLocks noGrp="1" noChangeArrowheads="1"/>
          </p:cNvSpPr>
          <p:nvPr>
            <p:ph type="ftr" sz="quarter" idx="1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" name="Rectangle 15"/>
          <p:cNvSpPr>
            <a:spLocks noGrp="1" noChangeArrowheads="1"/>
          </p:cNvSpPr>
          <p:nvPr>
            <p:ph type="sldNum" sz="quarter" idx="13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56AB925-7631-4A91-9F3B-183E8FE19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4" name="Rectangle 13"/>
          <p:cNvSpPr>
            <a:spLocks noGrp="1" noChangeArrowheads="1"/>
          </p:cNvSpPr>
          <p:nvPr>
            <p:ph type="dt" sz="half" idx="13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" name="Rectangle 14"/>
          <p:cNvSpPr>
            <a:spLocks noGrp="1" noChangeArrowheads="1"/>
          </p:cNvSpPr>
          <p:nvPr>
            <p:ph type="ftr" sz="quarter" idx="1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" name="Rectangle 15"/>
          <p:cNvSpPr>
            <a:spLocks noGrp="1" noChangeArrowheads="1"/>
          </p:cNvSpPr>
          <p:nvPr>
            <p:ph type="sldNum" sz="quarter" idx="14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ED59843-8E15-4852-87DA-D88423D96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7" name="Rectangle 13"/>
          <p:cNvSpPr>
            <a:spLocks noGrp="1" noChangeArrowheads="1"/>
          </p:cNvSpPr>
          <p:nvPr>
            <p:ph type="dt" sz="half" idx="14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4"/>
          <p:cNvSpPr>
            <a:spLocks noGrp="1" noChangeArrowheads="1"/>
          </p:cNvSpPr>
          <p:nvPr>
            <p:ph type="ftr" sz="quarter" idx="1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5"/>
          <p:cNvSpPr>
            <a:spLocks noGrp="1" noChangeArrowheads="1"/>
          </p:cNvSpPr>
          <p:nvPr>
            <p:ph type="sldNum" sz="quarter" idx="14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BC301DA-B7AD-4F03-88C4-1CEA94B84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0" name="Rectangle 13"/>
          <p:cNvSpPr>
            <a:spLocks noGrp="1" noChangeArrowheads="1"/>
          </p:cNvSpPr>
          <p:nvPr>
            <p:ph type="dt" sz="half" idx="14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" name="Rectangle 14"/>
          <p:cNvSpPr>
            <a:spLocks noGrp="1" noChangeArrowheads="1"/>
          </p:cNvSpPr>
          <p:nvPr>
            <p:ph type="ftr" sz="quarter" idx="1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2" name="Rectangle 15"/>
          <p:cNvSpPr>
            <a:spLocks noGrp="1" noChangeArrowheads="1"/>
          </p:cNvSpPr>
          <p:nvPr>
            <p:ph type="sldNum" sz="quarter" idx="14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0517ABD-CE52-427F-8101-C9DA67779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3" name="Rectangle 13"/>
          <p:cNvSpPr>
            <a:spLocks noGrp="1" noChangeArrowheads="1"/>
          </p:cNvSpPr>
          <p:nvPr>
            <p:ph type="dt" sz="half" idx="14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" name="Rectangle 14"/>
          <p:cNvSpPr>
            <a:spLocks noGrp="1" noChangeArrowheads="1"/>
          </p:cNvSpPr>
          <p:nvPr>
            <p:ph type="ftr" sz="quarter" idx="1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" name="Rectangle 15"/>
          <p:cNvSpPr>
            <a:spLocks noGrp="1" noChangeArrowheads="1"/>
          </p:cNvSpPr>
          <p:nvPr>
            <p:ph type="sldNum" sz="quarter" idx="15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89CC964-50CE-499E-AC36-096D22758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6" name="Rectangle 13"/>
          <p:cNvSpPr>
            <a:spLocks noGrp="1" noChangeArrowheads="1"/>
          </p:cNvSpPr>
          <p:nvPr>
            <p:ph type="dt" sz="half" idx="15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7" name="Rectangle 14"/>
          <p:cNvSpPr>
            <a:spLocks noGrp="1" noChangeArrowheads="1"/>
          </p:cNvSpPr>
          <p:nvPr>
            <p:ph type="ftr" sz="quarter" idx="1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8" name="Rectangle 15"/>
          <p:cNvSpPr>
            <a:spLocks noGrp="1" noChangeArrowheads="1"/>
          </p:cNvSpPr>
          <p:nvPr>
            <p:ph type="sldNum" sz="quarter" idx="15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39921D1-81A8-409F-852F-2D39846F8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9" name="Rectangle 13"/>
          <p:cNvSpPr>
            <a:spLocks noGrp="1" noChangeArrowheads="1"/>
          </p:cNvSpPr>
          <p:nvPr>
            <p:ph type="dt" sz="half" idx="15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" name="Rectangle 14"/>
          <p:cNvSpPr>
            <a:spLocks noGrp="1" noChangeArrowheads="1"/>
          </p:cNvSpPr>
          <p:nvPr>
            <p:ph type="ftr" sz="quarter" idx="1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" name="Rectangle 15"/>
          <p:cNvSpPr>
            <a:spLocks noGrp="1" noChangeArrowheads="1"/>
          </p:cNvSpPr>
          <p:nvPr>
            <p:ph type="sldNum" sz="quarter" idx="15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1F0E7BA-6F36-49C8-AB5B-A542E7846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2" name="Rectangle 13"/>
          <p:cNvSpPr>
            <a:spLocks noGrp="1" noChangeArrowheads="1"/>
          </p:cNvSpPr>
          <p:nvPr>
            <p:ph type="dt" sz="half" idx="15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" name="Rectangle 14"/>
          <p:cNvSpPr>
            <a:spLocks noGrp="1" noChangeArrowheads="1"/>
          </p:cNvSpPr>
          <p:nvPr>
            <p:ph type="ftr" sz="quarter" idx="1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" name="Rectangle 15"/>
          <p:cNvSpPr>
            <a:spLocks noGrp="1" noChangeArrowheads="1"/>
          </p:cNvSpPr>
          <p:nvPr>
            <p:ph type="sldNum" sz="quarter" idx="15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6A910AA-EE8C-4DF8-AB59-1FFBE3132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5" name="Rectangle 13"/>
          <p:cNvSpPr>
            <a:spLocks noGrp="1" noChangeArrowheads="1"/>
          </p:cNvSpPr>
          <p:nvPr>
            <p:ph type="dt" sz="half" idx="16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4"/>
          <p:cNvSpPr>
            <a:spLocks noGrp="1" noChangeArrowheads="1"/>
          </p:cNvSpPr>
          <p:nvPr>
            <p:ph type="ftr" sz="quarter" idx="1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"/>
          <p:cNvSpPr>
            <a:spLocks noGrp="1" noChangeArrowheads="1"/>
          </p:cNvSpPr>
          <p:nvPr>
            <p:ph type="sldNum" sz="quarter" idx="16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A86AFC0-C8D4-4EBD-B05A-26F2EF927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8" name="Rectangle 13"/>
          <p:cNvSpPr>
            <a:spLocks noGrp="1" noChangeArrowheads="1"/>
          </p:cNvSpPr>
          <p:nvPr>
            <p:ph type="dt" sz="half" idx="16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" name="Rectangle 14"/>
          <p:cNvSpPr>
            <a:spLocks noGrp="1" noChangeArrowheads="1"/>
          </p:cNvSpPr>
          <p:nvPr>
            <p:ph type="ftr" sz="quarter" idx="1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" name="Rectangle 15"/>
          <p:cNvSpPr>
            <a:spLocks noGrp="1" noChangeArrowheads="1"/>
          </p:cNvSpPr>
          <p:nvPr>
            <p:ph type="sldNum" sz="quarter" idx="16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F43EEE8-8B34-4F69-B671-74B740890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1" name="Rectangle 13"/>
          <p:cNvSpPr>
            <a:spLocks noGrp="1" noChangeArrowheads="1"/>
          </p:cNvSpPr>
          <p:nvPr>
            <p:ph type="dt" sz="half" idx="16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2" name="Rectangle 14"/>
          <p:cNvSpPr>
            <a:spLocks noGrp="1" noChangeArrowheads="1"/>
          </p:cNvSpPr>
          <p:nvPr>
            <p:ph type="ftr" sz="quarter" idx="1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" name="Rectangle 15"/>
          <p:cNvSpPr>
            <a:spLocks noGrp="1" noChangeArrowheads="1"/>
          </p:cNvSpPr>
          <p:nvPr>
            <p:ph type="sldNum" sz="quarter" idx="16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40CF79-B914-4D6C-9F4E-ADB4B8807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4" name="Rectangle 13"/>
          <p:cNvSpPr>
            <a:spLocks noGrp="1" noChangeArrowheads="1"/>
          </p:cNvSpPr>
          <p:nvPr>
            <p:ph type="dt" sz="half" idx="16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" name="Rectangle 14"/>
          <p:cNvSpPr>
            <a:spLocks noGrp="1" noChangeArrowheads="1"/>
          </p:cNvSpPr>
          <p:nvPr>
            <p:ph type="ftr" sz="quarter" idx="1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6" name="Rectangle 15"/>
          <p:cNvSpPr>
            <a:spLocks noGrp="1" noChangeArrowheads="1"/>
          </p:cNvSpPr>
          <p:nvPr>
            <p:ph type="sldNum" sz="quarter" idx="17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CDBDC88-CBF3-4715-8AC1-0EA9CA601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7" name="Rectangle 13"/>
          <p:cNvSpPr>
            <a:spLocks noGrp="1" noChangeArrowheads="1"/>
          </p:cNvSpPr>
          <p:nvPr>
            <p:ph type="dt" sz="half" idx="1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" name="Rectangle 14"/>
          <p:cNvSpPr>
            <a:spLocks noGrp="1" noChangeArrowheads="1"/>
          </p:cNvSpPr>
          <p:nvPr>
            <p:ph type="ftr" sz="quarter" idx="1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9" name="Rectangle 15"/>
          <p:cNvSpPr>
            <a:spLocks noGrp="1" noChangeArrowheads="1"/>
          </p:cNvSpPr>
          <p:nvPr>
            <p:ph type="sldNum" sz="quarter" idx="17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7FFF9E-22D1-4C31-BAD6-67FE972493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0" name="Rectangle 13"/>
          <p:cNvSpPr>
            <a:spLocks noGrp="1" noChangeArrowheads="1"/>
          </p:cNvSpPr>
          <p:nvPr>
            <p:ph type="dt" sz="half" idx="17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1" name="Rectangle 14"/>
          <p:cNvSpPr>
            <a:spLocks noGrp="1" noChangeArrowheads="1"/>
          </p:cNvSpPr>
          <p:nvPr>
            <p:ph type="ftr" sz="quarter" idx="17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" name="Rectangle 15"/>
          <p:cNvSpPr>
            <a:spLocks noGrp="1" noChangeArrowheads="1"/>
          </p:cNvSpPr>
          <p:nvPr>
            <p:ph type="sldNum" sz="quarter" idx="17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3B0C4EA-C5FE-4E73-A2A0-BE0E06DEB4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3" name="Rectangle 13"/>
          <p:cNvSpPr>
            <a:spLocks noGrp="1" noChangeArrowheads="1"/>
          </p:cNvSpPr>
          <p:nvPr>
            <p:ph type="dt" sz="half" idx="17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" name="Rectangle 14"/>
          <p:cNvSpPr>
            <a:spLocks noGrp="1" noChangeArrowheads="1"/>
          </p:cNvSpPr>
          <p:nvPr>
            <p:ph type="ftr" sz="quarter" idx="17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5" name="Rectangle 15"/>
          <p:cNvSpPr>
            <a:spLocks noGrp="1" noChangeArrowheads="1"/>
          </p:cNvSpPr>
          <p:nvPr>
            <p:ph type="sldNum" sz="quarter" idx="180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77540EA-3B65-4E44-9023-F08CF05466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6" name="Rectangle 13"/>
          <p:cNvSpPr>
            <a:spLocks noGrp="1" noChangeArrowheads="1"/>
          </p:cNvSpPr>
          <p:nvPr>
            <p:ph type="dt" sz="half" idx="18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7" name="Rectangle 14"/>
          <p:cNvSpPr>
            <a:spLocks noGrp="1" noChangeArrowheads="1"/>
          </p:cNvSpPr>
          <p:nvPr>
            <p:ph type="ftr" sz="quarter" idx="18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8" name="Rectangle 15"/>
          <p:cNvSpPr>
            <a:spLocks noGrp="1" noChangeArrowheads="1"/>
          </p:cNvSpPr>
          <p:nvPr>
            <p:ph type="sldNum" sz="quarter" idx="183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CEB9F7-F93C-49E8-81EF-0E61A76136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9" name="Rectangle 13"/>
          <p:cNvSpPr>
            <a:spLocks noGrp="1" noChangeArrowheads="1"/>
          </p:cNvSpPr>
          <p:nvPr>
            <p:ph type="dt" sz="half" idx="18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0" name="Rectangle 14"/>
          <p:cNvSpPr>
            <a:spLocks noGrp="1" noChangeArrowheads="1"/>
          </p:cNvSpPr>
          <p:nvPr>
            <p:ph type="ftr" sz="quarter" idx="18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1" name="Rectangle 15"/>
          <p:cNvSpPr>
            <a:spLocks noGrp="1" noChangeArrowheads="1"/>
          </p:cNvSpPr>
          <p:nvPr>
            <p:ph type="sldNum" sz="quarter" idx="18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4E89379-03E0-41A5-B2C9-8437E7FAAE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2" name="Rectangle 13"/>
          <p:cNvSpPr>
            <a:spLocks noGrp="1" noChangeArrowheads="1"/>
          </p:cNvSpPr>
          <p:nvPr>
            <p:ph type="dt" sz="half" idx="18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3" name="Rectangle 14"/>
          <p:cNvSpPr>
            <a:spLocks noGrp="1" noChangeArrowheads="1"/>
          </p:cNvSpPr>
          <p:nvPr>
            <p:ph type="ftr" sz="quarter" idx="18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" name="Rectangle 15"/>
          <p:cNvSpPr>
            <a:spLocks noGrp="1" noChangeArrowheads="1"/>
          </p:cNvSpPr>
          <p:nvPr>
            <p:ph type="sldNum" sz="quarter" idx="18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03A2966-EFBE-4812-A028-98E1742942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5" name="Rectangle 13"/>
          <p:cNvSpPr>
            <a:spLocks noGrp="1" noChangeArrowheads="1"/>
          </p:cNvSpPr>
          <p:nvPr>
            <p:ph type="dt" sz="half" idx="19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6" name="Rectangle 14"/>
          <p:cNvSpPr>
            <a:spLocks noGrp="1" noChangeArrowheads="1"/>
          </p:cNvSpPr>
          <p:nvPr>
            <p:ph type="ftr" sz="quarter" idx="19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7" name="Rectangle 15"/>
          <p:cNvSpPr>
            <a:spLocks noGrp="1" noChangeArrowheads="1"/>
          </p:cNvSpPr>
          <p:nvPr>
            <p:ph type="sldNum" sz="quarter" idx="19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C76DCDD-5DE9-49A4-AE87-A6F5FD9E4F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8" name="Rectangle 13"/>
          <p:cNvSpPr>
            <a:spLocks noGrp="1" noChangeArrowheads="1"/>
          </p:cNvSpPr>
          <p:nvPr>
            <p:ph type="dt" sz="half" idx="19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9" name="Rectangle 14"/>
          <p:cNvSpPr>
            <a:spLocks noGrp="1" noChangeArrowheads="1"/>
          </p:cNvSpPr>
          <p:nvPr>
            <p:ph type="ftr" sz="quarter" idx="19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" name="Rectangle 15"/>
          <p:cNvSpPr>
            <a:spLocks noGrp="1" noChangeArrowheads="1"/>
          </p:cNvSpPr>
          <p:nvPr>
            <p:ph type="sldNum" sz="quarter" idx="195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1D4B7B4-42DA-4EC5-8FC3-1AB3A05833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1" name="Rectangle 13"/>
          <p:cNvSpPr>
            <a:spLocks noGrp="1" noChangeArrowheads="1"/>
          </p:cNvSpPr>
          <p:nvPr>
            <p:ph type="dt" sz="half" idx="19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2" name="Rectangle 14"/>
          <p:cNvSpPr>
            <a:spLocks noGrp="1" noChangeArrowheads="1"/>
          </p:cNvSpPr>
          <p:nvPr>
            <p:ph type="ftr" sz="quarter" idx="19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3" name="Rectangle 15"/>
          <p:cNvSpPr>
            <a:spLocks noGrp="1" noChangeArrowheads="1"/>
          </p:cNvSpPr>
          <p:nvPr>
            <p:ph type="sldNum" sz="quarter" idx="198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D7D0F4-881A-46C4-BE2F-3F412D098D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4" name="Rectangle 13"/>
          <p:cNvSpPr>
            <a:spLocks noGrp="1" noChangeArrowheads="1"/>
          </p:cNvSpPr>
          <p:nvPr>
            <p:ph type="dt" sz="half" idx="19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5" name="Rectangle 14"/>
          <p:cNvSpPr>
            <a:spLocks noGrp="1" noChangeArrowheads="1"/>
          </p:cNvSpPr>
          <p:nvPr>
            <p:ph type="ftr" sz="quarter" idx="20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6" name="Rectangle 15"/>
          <p:cNvSpPr>
            <a:spLocks noGrp="1" noChangeArrowheads="1"/>
          </p:cNvSpPr>
          <p:nvPr>
            <p:ph type="sldNum" sz="quarter" idx="20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91483DE-FEFE-4BFA-B673-ED4CF58155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7" name="Rectangle 13"/>
          <p:cNvSpPr>
            <a:spLocks noGrp="1" noChangeArrowheads="1"/>
          </p:cNvSpPr>
          <p:nvPr>
            <p:ph type="dt" sz="half" idx="20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8" name="Rectangle 14"/>
          <p:cNvSpPr>
            <a:spLocks noGrp="1" noChangeArrowheads="1"/>
          </p:cNvSpPr>
          <p:nvPr>
            <p:ph type="ftr" sz="quarter" idx="20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9" name="Rectangle 15"/>
          <p:cNvSpPr>
            <a:spLocks noGrp="1" noChangeArrowheads="1"/>
          </p:cNvSpPr>
          <p:nvPr>
            <p:ph type="sldNum" sz="quarter" idx="204"/>
          </p:nvPr>
        </p:nvSpPr>
        <p:spPr>
          <a:ln/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0A72B622-8E1A-4FA4-9D88-46321B240D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0" name="Rectangle 13"/>
          <p:cNvSpPr>
            <a:spLocks noGrp="1" noChangeArrowheads="1"/>
          </p:cNvSpPr>
          <p:nvPr>
            <p:ph type="dt" sz="half" idx="20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1" name="Rectangle 14"/>
          <p:cNvSpPr>
            <a:spLocks noGrp="1" noChangeArrowheads="1"/>
          </p:cNvSpPr>
          <p:nvPr>
            <p:ph type="ftr" sz="quarter" idx="20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2" name="Rectangle 15"/>
          <p:cNvSpPr>
            <a:spLocks noGrp="1" noChangeArrowheads="1"/>
          </p:cNvSpPr>
          <p:nvPr>
            <p:ph type="sldNum" sz="quarter" idx="20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21A402-DE61-4713-9169-A5348A9AB84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03" name="Rectangle 13"/>
          <p:cNvSpPr>
            <a:spLocks noGrp="1" noChangeArrowheads="1"/>
          </p:cNvSpPr>
          <p:nvPr>
            <p:ph type="dt" sz="half" idx="20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" name="Rectangle 14"/>
          <p:cNvSpPr>
            <a:spLocks noGrp="1" noChangeArrowheads="1"/>
          </p:cNvSpPr>
          <p:nvPr>
            <p:ph type="ftr" sz="quarter" idx="20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" name="Rectangle 15"/>
          <p:cNvSpPr>
            <a:spLocks noGrp="1" noChangeArrowheads="1"/>
          </p:cNvSpPr>
          <p:nvPr>
            <p:ph type="sldNum" sz="quarter" idx="2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35568-B66F-4F2D-91A3-D821824D42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72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7866961-C11C-4FEC-9487-8EE1CC227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BC2A3B0-62F4-44F0-B42E-A7DF130E2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06D498E-E316-4A3F-9D6A-0F91586DC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DF0AD11-4E76-43FF-8B3B-2F96FF6D5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5F0E456-8227-4196-A060-03F9B3CB9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D1464B2-EC4E-459B-877E-D7FC3F1A4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C0EB617-6D23-4A09-A09E-671D8D0A5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15B42E2-0041-4EF2-81E9-F5B60CA32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7063BD6-A954-4BA4-BE9B-ADC5A4C0D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1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D198C3C-C077-44F2-ADF4-DC8AEE8BD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4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5DD0DC5-3D31-4AFE-8855-2841B8EF0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7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C5B6F1F-4C5B-4BFF-AB0B-303AB0F12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0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5A4D274-2DD9-4E2F-A62D-F93E0F9B9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3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0F76C3B-BCB3-4AB7-8460-C043E527B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6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15B949B-93F1-47E8-B151-044967697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9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8B11245-4E48-4DAC-BCFF-4A7ED27D7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2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A1C5808-8481-4D20-976E-414E7FEE4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5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F42332C-90FD-4B95-AF43-D5734703D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8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64FC7AE-6026-4D16-9030-A2E845727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7251A18-63F9-43A4-ADF7-37D965C57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4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A0227B5-9388-45E9-9BA0-39D94A3D5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7" name="Rectangle 13"/>
          <p:cNvSpPr>
            <a:spLocks noGrp="1" noChangeArrowheads="1"/>
          </p:cNvSpPr>
          <p:nvPr>
            <p:ph type="dt" sz="half" idx="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" name="Rectangle 14"/>
          <p:cNvSpPr>
            <a:spLocks noGrp="1" noChangeArrowheads="1"/>
          </p:cNvSpPr>
          <p:nvPr>
            <p:ph type="ftr" sz="quarter" idx="7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15"/>
          <p:cNvSpPr>
            <a:spLocks noGrp="1" noChangeArrowheads="1"/>
          </p:cNvSpPr>
          <p:nvPr>
            <p:ph type="sldNum" sz="quarter" idx="7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47AA9D5-9465-4213-95A5-FAE917FFC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0" name="Rectangle 13"/>
          <p:cNvSpPr>
            <a:spLocks noGrp="1" noChangeArrowheads="1"/>
          </p:cNvSpPr>
          <p:nvPr>
            <p:ph type="dt" sz="half" idx="7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14"/>
          <p:cNvSpPr>
            <a:spLocks noGrp="1" noChangeArrowheads="1"/>
          </p:cNvSpPr>
          <p:nvPr>
            <p:ph type="ftr" sz="quarter" idx="7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" name="Rectangle 15"/>
          <p:cNvSpPr>
            <a:spLocks noGrp="1" noChangeArrowheads="1"/>
          </p:cNvSpPr>
          <p:nvPr>
            <p:ph type="sldNum" sz="quarter" idx="7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6AF9B65-7AE3-49FE-802F-C1E3ED635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3" name="Rectangle 13"/>
          <p:cNvSpPr>
            <a:spLocks noGrp="1" noChangeArrowheads="1"/>
          </p:cNvSpPr>
          <p:nvPr>
            <p:ph type="dt" sz="half" idx="7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" name="Rectangle 14"/>
          <p:cNvSpPr>
            <a:spLocks noGrp="1" noChangeArrowheads="1"/>
          </p:cNvSpPr>
          <p:nvPr>
            <p:ph type="ftr" sz="quarter" idx="8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" name="Rectangle 15"/>
          <p:cNvSpPr>
            <a:spLocks noGrp="1" noChangeArrowheads="1"/>
          </p:cNvSpPr>
          <p:nvPr>
            <p:ph type="sldNum" sz="quarter" idx="8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66D28A0-4752-471A-BB15-B57D1A5A5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6" name="Rectangle 13"/>
          <p:cNvSpPr>
            <a:spLocks noGrp="1" noChangeArrowheads="1"/>
          </p:cNvSpPr>
          <p:nvPr>
            <p:ph type="dt" sz="half" idx="8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" name="Rectangle 14"/>
          <p:cNvSpPr>
            <a:spLocks noGrp="1" noChangeArrowheads="1"/>
          </p:cNvSpPr>
          <p:nvPr>
            <p:ph type="ftr" sz="quarter" idx="8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" name="Rectangle 15"/>
          <p:cNvSpPr>
            <a:spLocks noGrp="1" noChangeArrowheads="1"/>
          </p:cNvSpPr>
          <p:nvPr>
            <p:ph type="sldNum" sz="quarter" idx="8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73A74B1-B27F-4FC5-8EA5-0249A47CC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9" name="Rectangle 13"/>
          <p:cNvSpPr>
            <a:spLocks noGrp="1" noChangeArrowheads="1"/>
          </p:cNvSpPr>
          <p:nvPr>
            <p:ph type="dt" sz="half" idx="8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" name="Rectangle 14"/>
          <p:cNvSpPr>
            <a:spLocks noGrp="1" noChangeArrowheads="1"/>
          </p:cNvSpPr>
          <p:nvPr>
            <p:ph type="ftr" sz="quarter" idx="8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" name="Rectangle 15"/>
          <p:cNvSpPr>
            <a:spLocks noGrp="1" noChangeArrowheads="1"/>
          </p:cNvSpPr>
          <p:nvPr>
            <p:ph type="sldNum" sz="quarter" idx="8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1AA6DE2-D5DB-4456-B531-FF5E7DC49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2" name="Rectangle 13"/>
          <p:cNvSpPr>
            <a:spLocks noGrp="1" noChangeArrowheads="1"/>
          </p:cNvSpPr>
          <p:nvPr>
            <p:ph type="dt" sz="half" idx="8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" name="Rectangle 14"/>
          <p:cNvSpPr>
            <a:spLocks noGrp="1" noChangeArrowheads="1"/>
          </p:cNvSpPr>
          <p:nvPr>
            <p:ph type="ftr" sz="quarter" idx="8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" name="Rectangle 15"/>
          <p:cNvSpPr>
            <a:spLocks noGrp="1" noChangeArrowheads="1"/>
          </p:cNvSpPr>
          <p:nvPr>
            <p:ph type="sldNum" sz="quarter" idx="9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778F9BC-875A-4491-91E5-02AB69232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5" name="Rectangle 13"/>
          <p:cNvSpPr>
            <a:spLocks noGrp="1" noChangeArrowheads="1"/>
          </p:cNvSpPr>
          <p:nvPr>
            <p:ph type="dt" sz="half" idx="9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" name="Rectangle 14"/>
          <p:cNvSpPr>
            <a:spLocks noGrp="1" noChangeArrowheads="1"/>
          </p:cNvSpPr>
          <p:nvPr>
            <p:ph type="ftr" sz="quarter" idx="9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" name="Rectangle 15"/>
          <p:cNvSpPr>
            <a:spLocks noGrp="1" noChangeArrowheads="1"/>
          </p:cNvSpPr>
          <p:nvPr>
            <p:ph type="sldNum" sz="quarter" idx="9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6F7BC3F-FFCA-4AE5-B2E8-2E3C075B2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8" name="Rectangle 13"/>
          <p:cNvSpPr>
            <a:spLocks noGrp="1" noChangeArrowheads="1"/>
          </p:cNvSpPr>
          <p:nvPr>
            <p:ph type="dt" sz="half" idx="9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" name="Rectangle 14"/>
          <p:cNvSpPr>
            <a:spLocks noGrp="1" noChangeArrowheads="1"/>
          </p:cNvSpPr>
          <p:nvPr>
            <p:ph type="ftr" sz="quarter" idx="9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" name="Rectangle 15"/>
          <p:cNvSpPr>
            <a:spLocks noGrp="1" noChangeArrowheads="1"/>
          </p:cNvSpPr>
          <p:nvPr>
            <p:ph type="sldNum" sz="quarter" idx="9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D8119FF-32B0-4C93-8BF3-10E426BA6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1" name="Rectangle 13"/>
          <p:cNvSpPr>
            <a:spLocks noGrp="1" noChangeArrowheads="1"/>
          </p:cNvSpPr>
          <p:nvPr>
            <p:ph type="dt" sz="half" idx="9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" name="Rectangle 14"/>
          <p:cNvSpPr>
            <a:spLocks noGrp="1" noChangeArrowheads="1"/>
          </p:cNvSpPr>
          <p:nvPr>
            <p:ph type="ftr" sz="quarter" idx="9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Rectangle 15"/>
          <p:cNvSpPr>
            <a:spLocks noGrp="1" noChangeArrowheads="1"/>
          </p:cNvSpPr>
          <p:nvPr>
            <p:ph type="sldNum" sz="quarter" idx="9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0687DEE-BFB5-43B2-89A4-C3B849521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4" name="Rectangle 13"/>
          <p:cNvSpPr>
            <a:spLocks noGrp="1" noChangeArrowheads="1"/>
          </p:cNvSpPr>
          <p:nvPr>
            <p:ph type="dt" sz="half" idx="10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Rectangle 14"/>
          <p:cNvSpPr>
            <a:spLocks noGrp="1" noChangeArrowheads="1"/>
          </p:cNvSpPr>
          <p:nvPr>
            <p:ph type="ftr" sz="quarter" idx="10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" name="Rectangle 15"/>
          <p:cNvSpPr>
            <a:spLocks noGrp="1" noChangeArrowheads="1"/>
          </p:cNvSpPr>
          <p:nvPr>
            <p:ph type="sldNum" sz="quarter" idx="10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2A38AB0-0257-4F8B-BBF1-2A9E5D4EC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7" name="Rectangle 13"/>
          <p:cNvSpPr>
            <a:spLocks noGrp="1" noChangeArrowheads="1"/>
          </p:cNvSpPr>
          <p:nvPr>
            <p:ph type="dt" sz="half" idx="10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" name="Rectangle 14"/>
          <p:cNvSpPr>
            <a:spLocks noGrp="1" noChangeArrowheads="1"/>
          </p:cNvSpPr>
          <p:nvPr>
            <p:ph type="ftr" sz="quarter" idx="10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" name="Rectangle 15"/>
          <p:cNvSpPr>
            <a:spLocks noGrp="1" noChangeArrowheads="1"/>
          </p:cNvSpPr>
          <p:nvPr>
            <p:ph type="sldNum" sz="quarter" idx="10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F740D45-65C5-44A8-994C-7E6BFEA5C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0" name="Rectangle 13"/>
          <p:cNvSpPr>
            <a:spLocks noGrp="1" noChangeArrowheads="1"/>
          </p:cNvSpPr>
          <p:nvPr>
            <p:ph type="dt" sz="half" idx="10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" name="Rectangle 14"/>
          <p:cNvSpPr>
            <a:spLocks noGrp="1" noChangeArrowheads="1"/>
          </p:cNvSpPr>
          <p:nvPr>
            <p:ph type="ftr" sz="quarter" idx="10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" name="Rectangle 15"/>
          <p:cNvSpPr>
            <a:spLocks noGrp="1" noChangeArrowheads="1"/>
          </p:cNvSpPr>
          <p:nvPr>
            <p:ph type="sldNum" sz="quarter" idx="10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7729904-47F8-4880-88F1-EA0D37980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" name="Rectangle 13"/>
          <p:cNvSpPr>
            <a:spLocks noGrp="1" noChangeArrowheads="1"/>
          </p:cNvSpPr>
          <p:nvPr>
            <p:ph type="dt" sz="half" idx="10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" name="Rectangle 14"/>
          <p:cNvSpPr>
            <a:spLocks noGrp="1" noChangeArrowheads="1"/>
          </p:cNvSpPr>
          <p:nvPr>
            <p:ph type="ftr" sz="quarter" idx="1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" name="Rectangle 15"/>
          <p:cNvSpPr>
            <a:spLocks noGrp="1" noChangeArrowheads="1"/>
          </p:cNvSpPr>
          <p:nvPr>
            <p:ph type="sldNum" sz="quarter" idx="1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B5182C2-836D-45F9-8C7A-88F47A9BE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6" name="Rectangle 13"/>
          <p:cNvSpPr>
            <a:spLocks noGrp="1" noChangeArrowheads="1"/>
          </p:cNvSpPr>
          <p:nvPr>
            <p:ph type="dt" sz="half" idx="1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" name="Rectangle 14"/>
          <p:cNvSpPr>
            <a:spLocks noGrp="1" noChangeArrowheads="1"/>
          </p:cNvSpPr>
          <p:nvPr>
            <p:ph type="ftr" sz="quarter" idx="1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" name="Rectangle 15"/>
          <p:cNvSpPr>
            <a:spLocks noGrp="1" noChangeArrowheads="1"/>
          </p:cNvSpPr>
          <p:nvPr>
            <p:ph type="sldNum" sz="quarter" idx="11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0EAC97E-B7BF-4BFA-8679-AE4A40E8D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9" name="Rectangle 13"/>
          <p:cNvSpPr>
            <a:spLocks noGrp="1" noChangeArrowheads="1"/>
          </p:cNvSpPr>
          <p:nvPr>
            <p:ph type="dt" sz="half" idx="1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" name="Rectangle 14"/>
          <p:cNvSpPr>
            <a:spLocks noGrp="1" noChangeArrowheads="1"/>
          </p:cNvSpPr>
          <p:nvPr>
            <p:ph type="ftr" sz="quarter" idx="1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" name="Rectangle 15"/>
          <p:cNvSpPr>
            <a:spLocks noGrp="1" noChangeArrowheads="1"/>
          </p:cNvSpPr>
          <p:nvPr>
            <p:ph type="sldNum" sz="quarter" idx="11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D06D3E4-2D65-4D1B-8DDA-5F0B82A5A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2" name="Rectangle 13"/>
          <p:cNvSpPr>
            <a:spLocks noGrp="1" noChangeArrowheads="1"/>
          </p:cNvSpPr>
          <p:nvPr>
            <p:ph type="dt" sz="half" idx="1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" name="Rectangle 14"/>
          <p:cNvSpPr>
            <a:spLocks noGrp="1" noChangeArrowheads="1"/>
          </p:cNvSpPr>
          <p:nvPr>
            <p:ph type="ftr" sz="quarter" idx="1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" name="Rectangle 15"/>
          <p:cNvSpPr>
            <a:spLocks noGrp="1" noChangeArrowheads="1"/>
          </p:cNvSpPr>
          <p:nvPr>
            <p:ph type="sldNum" sz="quarter" idx="12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032AA35-894C-4041-B9F3-887FCB630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5" name="Rectangle 13"/>
          <p:cNvSpPr>
            <a:spLocks noGrp="1" noChangeArrowheads="1"/>
          </p:cNvSpPr>
          <p:nvPr>
            <p:ph type="dt" sz="half" idx="1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" name="Rectangle 14"/>
          <p:cNvSpPr>
            <a:spLocks noGrp="1" noChangeArrowheads="1"/>
          </p:cNvSpPr>
          <p:nvPr>
            <p:ph type="ftr" sz="quarter" idx="1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" name="Rectangle 15"/>
          <p:cNvSpPr>
            <a:spLocks noGrp="1" noChangeArrowheads="1"/>
          </p:cNvSpPr>
          <p:nvPr>
            <p:ph type="sldNum" sz="quarter" idx="12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07678FA-2E15-40EE-B56A-86C3C0D0E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8" name="Rectangle 13"/>
          <p:cNvSpPr>
            <a:spLocks noGrp="1" noChangeArrowheads="1"/>
          </p:cNvSpPr>
          <p:nvPr>
            <p:ph type="dt" sz="half" idx="1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" name="Rectangle 14"/>
          <p:cNvSpPr>
            <a:spLocks noGrp="1" noChangeArrowheads="1"/>
          </p:cNvSpPr>
          <p:nvPr>
            <p:ph type="ftr" sz="quarter" idx="1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" name="Rectangle 15"/>
          <p:cNvSpPr>
            <a:spLocks noGrp="1" noChangeArrowheads="1"/>
          </p:cNvSpPr>
          <p:nvPr>
            <p:ph type="sldNum" sz="quarter" idx="12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D84D682-A4B9-4B3A-B557-F67D1B67A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1" name="Rectangle 13"/>
          <p:cNvSpPr>
            <a:spLocks noGrp="1" noChangeArrowheads="1"/>
          </p:cNvSpPr>
          <p:nvPr>
            <p:ph type="dt" sz="half" idx="1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" name="Rectangle 14"/>
          <p:cNvSpPr>
            <a:spLocks noGrp="1" noChangeArrowheads="1"/>
          </p:cNvSpPr>
          <p:nvPr>
            <p:ph type="ftr" sz="quarter" idx="1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" name="Rectangle 15"/>
          <p:cNvSpPr>
            <a:spLocks noGrp="1" noChangeArrowheads="1"/>
          </p:cNvSpPr>
          <p:nvPr>
            <p:ph type="sldNum" sz="quarter" idx="12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4C7E8BA-8CC8-43B9-B034-33D709C70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4" name="Rectangle 13"/>
          <p:cNvSpPr>
            <a:spLocks noGrp="1" noChangeArrowheads="1"/>
          </p:cNvSpPr>
          <p:nvPr>
            <p:ph type="dt" sz="half" idx="13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" name="Rectangle 14"/>
          <p:cNvSpPr>
            <a:spLocks noGrp="1" noChangeArrowheads="1"/>
          </p:cNvSpPr>
          <p:nvPr>
            <p:ph type="ftr" sz="quarter" idx="1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" name="Rectangle 15"/>
          <p:cNvSpPr>
            <a:spLocks noGrp="1" noChangeArrowheads="1"/>
          </p:cNvSpPr>
          <p:nvPr>
            <p:ph type="sldNum" sz="quarter" idx="13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82B5EF5-AC9B-4B1A-A791-BF245EB90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7" name="Rectangle 13"/>
          <p:cNvSpPr>
            <a:spLocks noGrp="1" noChangeArrowheads="1"/>
          </p:cNvSpPr>
          <p:nvPr>
            <p:ph type="dt" sz="half" idx="13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" name="Rectangle 14"/>
          <p:cNvSpPr>
            <a:spLocks noGrp="1" noChangeArrowheads="1"/>
          </p:cNvSpPr>
          <p:nvPr>
            <p:ph type="ftr" sz="quarter" idx="1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" name="Rectangle 15"/>
          <p:cNvSpPr>
            <a:spLocks noGrp="1" noChangeArrowheads="1"/>
          </p:cNvSpPr>
          <p:nvPr>
            <p:ph type="sldNum" sz="quarter" idx="13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11CB9C5-A79B-4C1C-AB05-53EF229BD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0" name="Rectangle 13"/>
          <p:cNvSpPr>
            <a:spLocks noGrp="1" noChangeArrowheads="1"/>
          </p:cNvSpPr>
          <p:nvPr>
            <p:ph type="dt" sz="half" idx="13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" name="Rectangle 14"/>
          <p:cNvSpPr>
            <a:spLocks noGrp="1" noChangeArrowheads="1"/>
          </p:cNvSpPr>
          <p:nvPr>
            <p:ph type="ftr" sz="quarter" idx="1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" name="Rectangle 15"/>
          <p:cNvSpPr>
            <a:spLocks noGrp="1" noChangeArrowheads="1"/>
          </p:cNvSpPr>
          <p:nvPr>
            <p:ph type="sldNum" sz="quarter" idx="13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C381AFA-AFC3-4BA8-80CC-8A4CCFC06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" name="Rectangle 13"/>
          <p:cNvSpPr>
            <a:spLocks noGrp="1" noChangeArrowheads="1"/>
          </p:cNvSpPr>
          <p:nvPr>
            <p:ph type="dt" sz="half" idx="13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" name="Rectangle 14"/>
          <p:cNvSpPr>
            <a:spLocks noGrp="1" noChangeArrowheads="1"/>
          </p:cNvSpPr>
          <p:nvPr>
            <p:ph type="ftr" sz="quarter" idx="1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" name="Rectangle 15"/>
          <p:cNvSpPr>
            <a:spLocks noGrp="1" noChangeArrowheads="1"/>
          </p:cNvSpPr>
          <p:nvPr>
            <p:ph type="sldNum" sz="quarter" idx="14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E521257-8C8B-4F15-9335-5139AB63A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6" name="Rectangle 13"/>
          <p:cNvSpPr>
            <a:spLocks noGrp="1" noChangeArrowheads="1"/>
          </p:cNvSpPr>
          <p:nvPr>
            <p:ph type="dt" sz="half" idx="14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" name="Rectangle 14"/>
          <p:cNvSpPr>
            <a:spLocks noGrp="1" noChangeArrowheads="1"/>
          </p:cNvSpPr>
          <p:nvPr>
            <p:ph type="ftr" sz="quarter" idx="1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5"/>
          <p:cNvSpPr>
            <a:spLocks noGrp="1" noChangeArrowheads="1"/>
          </p:cNvSpPr>
          <p:nvPr>
            <p:ph type="sldNum" sz="quarter" idx="14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481C016-15E2-4DD2-BCBC-F2122ADDE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9" name="Rectangle 13"/>
          <p:cNvSpPr>
            <a:spLocks noGrp="1" noChangeArrowheads="1"/>
          </p:cNvSpPr>
          <p:nvPr>
            <p:ph type="dt" sz="half" idx="14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" name="Rectangle 14"/>
          <p:cNvSpPr>
            <a:spLocks noGrp="1" noChangeArrowheads="1"/>
          </p:cNvSpPr>
          <p:nvPr>
            <p:ph type="ftr" sz="quarter" idx="1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" name="Rectangle 15"/>
          <p:cNvSpPr>
            <a:spLocks noGrp="1" noChangeArrowheads="1"/>
          </p:cNvSpPr>
          <p:nvPr>
            <p:ph type="sldNum" sz="quarter" idx="14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9978BA1-A443-45D2-B495-084B4FC13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2" name="Rectangle 13"/>
          <p:cNvSpPr>
            <a:spLocks noGrp="1" noChangeArrowheads="1"/>
          </p:cNvSpPr>
          <p:nvPr>
            <p:ph type="dt" sz="half" idx="14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" name="Rectangle 14"/>
          <p:cNvSpPr>
            <a:spLocks noGrp="1" noChangeArrowheads="1"/>
          </p:cNvSpPr>
          <p:nvPr>
            <p:ph type="ftr" sz="quarter" idx="1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" name="Rectangle 15"/>
          <p:cNvSpPr>
            <a:spLocks noGrp="1" noChangeArrowheads="1"/>
          </p:cNvSpPr>
          <p:nvPr>
            <p:ph type="sldNum" sz="quarter" idx="15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9C52ECA-4623-4605-B9D3-256DE2605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5" name="Rectangle 13"/>
          <p:cNvSpPr>
            <a:spLocks noGrp="1" noChangeArrowheads="1"/>
          </p:cNvSpPr>
          <p:nvPr>
            <p:ph type="dt" sz="half" idx="15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6" name="Rectangle 14"/>
          <p:cNvSpPr>
            <a:spLocks noGrp="1" noChangeArrowheads="1"/>
          </p:cNvSpPr>
          <p:nvPr>
            <p:ph type="ftr" sz="quarter" idx="1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7" name="Rectangle 15"/>
          <p:cNvSpPr>
            <a:spLocks noGrp="1" noChangeArrowheads="1"/>
          </p:cNvSpPr>
          <p:nvPr>
            <p:ph type="sldNum" sz="quarter" idx="15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09099F9-53DD-4742-AE24-96642D4AF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8" name="Rectangle 13"/>
          <p:cNvSpPr>
            <a:spLocks noGrp="1" noChangeArrowheads="1"/>
          </p:cNvSpPr>
          <p:nvPr>
            <p:ph type="dt" sz="half" idx="15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9" name="Rectangle 14"/>
          <p:cNvSpPr>
            <a:spLocks noGrp="1" noChangeArrowheads="1"/>
          </p:cNvSpPr>
          <p:nvPr>
            <p:ph type="ftr" sz="quarter" idx="1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" name="Rectangle 15"/>
          <p:cNvSpPr>
            <a:spLocks noGrp="1" noChangeArrowheads="1"/>
          </p:cNvSpPr>
          <p:nvPr>
            <p:ph type="sldNum" sz="quarter" idx="15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0123C7E-4493-4264-A252-BC61FAF72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1" name="Rectangle 13"/>
          <p:cNvSpPr>
            <a:spLocks noGrp="1" noChangeArrowheads="1"/>
          </p:cNvSpPr>
          <p:nvPr>
            <p:ph type="dt" sz="half" idx="15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" name="Rectangle 14"/>
          <p:cNvSpPr>
            <a:spLocks noGrp="1" noChangeArrowheads="1"/>
          </p:cNvSpPr>
          <p:nvPr>
            <p:ph type="ftr" sz="quarter" idx="1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" name="Rectangle 15"/>
          <p:cNvSpPr>
            <a:spLocks noGrp="1" noChangeArrowheads="1"/>
          </p:cNvSpPr>
          <p:nvPr>
            <p:ph type="sldNum" sz="quarter" idx="15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4E4595F-104E-4D0D-B580-3B832462B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4" name="Rectangle 13"/>
          <p:cNvSpPr>
            <a:spLocks noGrp="1" noChangeArrowheads="1"/>
          </p:cNvSpPr>
          <p:nvPr>
            <p:ph type="dt" sz="half" idx="16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5" name="Rectangle 14"/>
          <p:cNvSpPr>
            <a:spLocks noGrp="1" noChangeArrowheads="1"/>
          </p:cNvSpPr>
          <p:nvPr>
            <p:ph type="ftr" sz="quarter" idx="1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"/>
          <p:cNvSpPr>
            <a:spLocks noGrp="1" noChangeArrowheads="1"/>
          </p:cNvSpPr>
          <p:nvPr>
            <p:ph type="sldNum" sz="quarter" idx="16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972A1D7-3270-4E3D-BB2D-64025BCBB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7" name="Rectangle 13"/>
          <p:cNvSpPr>
            <a:spLocks noGrp="1" noChangeArrowheads="1"/>
          </p:cNvSpPr>
          <p:nvPr>
            <p:ph type="dt" sz="half" idx="16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" name="Rectangle 14"/>
          <p:cNvSpPr>
            <a:spLocks noGrp="1" noChangeArrowheads="1"/>
          </p:cNvSpPr>
          <p:nvPr>
            <p:ph type="ftr" sz="quarter" idx="1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" name="Rectangle 15"/>
          <p:cNvSpPr>
            <a:spLocks noGrp="1" noChangeArrowheads="1"/>
          </p:cNvSpPr>
          <p:nvPr>
            <p:ph type="sldNum" sz="quarter" idx="16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58BD471-64F1-4F6E-8361-A255EDE86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0" name="Rectangle 13"/>
          <p:cNvSpPr>
            <a:spLocks noGrp="1" noChangeArrowheads="1"/>
          </p:cNvSpPr>
          <p:nvPr>
            <p:ph type="dt" sz="half" idx="16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1" name="Rectangle 14"/>
          <p:cNvSpPr>
            <a:spLocks noGrp="1" noChangeArrowheads="1"/>
          </p:cNvSpPr>
          <p:nvPr>
            <p:ph type="ftr" sz="quarter" idx="1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2" name="Rectangle 15"/>
          <p:cNvSpPr>
            <a:spLocks noGrp="1" noChangeArrowheads="1"/>
          </p:cNvSpPr>
          <p:nvPr>
            <p:ph type="sldNum" sz="quarter" idx="16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05D45A4-4198-4320-9FFB-467242ADE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3" name="Rectangle 13"/>
          <p:cNvSpPr>
            <a:spLocks noGrp="1" noChangeArrowheads="1"/>
          </p:cNvSpPr>
          <p:nvPr>
            <p:ph type="dt" sz="half" idx="16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" name="Rectangle 14"/>
          <p:cNvSpPr>
            <a:spLocks noGrp="1" noChangeArrowheads="1"/>
          </p:cNvSpPr>
          <p:nvPr>
            <p:ph type="ftr" sz="quarter" idx="1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" name="Rectangle 15"/>
          <p:cNvSpPr>
            <a:spLocks noGrp="1" noChangeArrowheads="1"/>
          </p:cNvSpPr>
          <p:nvPr>
            <p:ph type="sldNum" sz="quarter" idx="17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8519760-3E44-4646-9DDA-3B2C13701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6" name="Rectangle 13"/>
          <p:cNvSpPr>
            <a:spLocks noGrp="1" noChangeArrowheads="1"/>
          </p:cNvSpPr>
          <p:nvPr>
            <p:ph type="dt" sz="half" idx="1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7" name="Rectangle 14"/>
          <p:cNvSpPr>
            <a:spLocks noGrp="1" noChangeArrowheads="1"/>
          </p:cNvSpPr>
          <p:nvPr>
            <p:ph type="ftr" sz="quarter" idx="1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" name="Rectangle 15"/>
          <p:cNvSpPr>
            <a:spLocks noGrp="1" noChangeArrowheads="1"/>
          </p:cNvSpPr>
          <p:nvPr>
            <p:ph type="sldNum" sz="quarter" idx="17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BF3F3D-C214-4FB1-934B-EFCFD653B0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9" name="Rectangle 13"/>
          <p:cNvSpPr>
            <a:spLocks noGrp="1" noChangeArrowheads="1"/>
          </p:cNvSpPr>
          <p:nvPr>
            <p:ph type="dt" sz="half" idx="17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0" name="Rectangle 14"/>
          <p:cNvSpPr>
            <a:spLocks noGrp="1" noChangeArrowheads="1"/>
          </p:cNvSpPr>
          <p:nvPr>
            <p:ph type="ftr" sz="quarter" idx="17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1" name="Rectangle 15"/>
          <p:cNvSpPr>
            <a:spLocks noGrp="1" noChangeArrowheads="1"/>
          </p:cNvSpPr>
          <p:nvPr>
            <p:ph type="sldNum" sz="quarter" idx="17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E42135-7D14-4D16-A9E2-26DD479C71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2" name="Rectangle 13"/>
          <p:cNvSpPr>
            <a:spLocks noGrp="1" noChangeArrowheads="1"/>
          </p:cNvSpPr>
          <p:nvPr>
            <p:ph type="dt" sz="half" idx="17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3" name="Rectangle 14"/>
          <p:cNvSpPr>
            <a:spLocks noGrp="1" noChangeArrowheads="1"/>
          </p:cNvSpPr>
          <p:nvPr>
            <p:ph type="ftr" sz="quarter" idx="17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" name="Rectangle 15"/>
          <p:cNvSpPr>
            <a:spLocks noGrp="1" noChangeArrowheads="1"/>
          </p:cNvSpPr>
          <p:nvPr>
            <p:ph type="sldNum" sz="quarter" idx="180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E0A4EE0-46B4-4352-83AA-91E0123E69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5" name="Rectangle 13"/>
          <p:cNvSpPr>
            <a:spLocks noGrp="1" noChangeArrowheads="1"/>
          </p:cNvSpPr>
          <p:nvPr>
            <p:ph type="dt" sz="half" idx="18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6" name="Rectangle 14"/>
          <p:cNvSpPr>
            <a:spLocks noGrp="1" noChangeArrowheads="1"/>
          </p:cNvSpPr>
          <p:nvPr>
            <p:ph type="ftr" sz="quarter" idx="18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7" name="Rectangle 15"/>
          <p:cNvSpPr>
            <a:spLocks noGrp="1" noChangeArrowheads="1"/>
          </p:cNvSpPr>
          <p:nvPr>
            <p:ph type="sldNum" sz="quarter" idx="183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5DC50D-CE07-432D-9EC0-52E6434DA8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8" name="Rectangle 13"/>
          <p:cNvSpPr>
            <a:spLocks noGrp="1" noChangeArrowheads="1"/>
          </p:cNvSpPr>
          <p:nvPr>
            <p:ph type="dt" sz="half" idx="18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9" name="Rectangle 14"/>
          <p:cNvSpPr>
            <a:spLocks noGrp="1" noChangeArrowheads="1"/>
          </p:cNvSpPr>
          <p:nvPr>
            <p:ph type="ftr" sz="quarter" idx="18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0" name="Rectangle 15"/>
          <p:cNvSpPr>
            <a:spLocks noGrp="1" noChangeArrowheads="1"/>
          </p:cNvSpPr>
          <p:nvPr>
            <p:ph type="sldNum" sz="quarter" idx="18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E4823D2-995F-4364-8445-651C764C26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1" name="Rectangle 13"/>
          <p:cNvSpPr>
            <a:spLocks noGrp="1" noChangeArrowheads="1"/>
          </p:cNvSpPr>
          <p:nvPr>
            <p:ph type="dt" sz="half" idx="18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" name="Rectangle 14"/>
          <p:cNvSpPr>
            <a:spLocks noGrp="1" noChangeArrowheads="1"/>
          </p:cNvSpPr>
          <p:nvPr>
            <p:ph type="ftr" sz="quarter" idx="18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3" name="Rectangle 15"/>
          <p:cNvSpPr>
            <a:spLocks noGrp="1" noChangeArrowheads="1"/>
          </p:cNvSpPr>
          <p:nvPr>
            <p:ph type="sldNum" sz="quarter" idx="18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0D8FE14-E236-43A3-99CD-E4D02409C0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4" name="Rectangle 13"/>
          <p:cNvSpPr>
            <a:spLocks noGrp="1" noChangeArrowheads="1"/>
          </p:cNvSpPr>
          <p:nvPr>
            <p:ph type="dt" sz="half" idx="19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" name="Rectangle 14"/>
          <p:cNvSpPr>
            <a:spLocks noGrp="1" noChangeArrowheads="1"/>
          </p:cNvSpPr>
          <p:nvPr>
            <p:ph type="ftr" sz="quarter" idx="19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6" name="Rectangle 15"/>
          <p:cNvSpPr>
            <a:spLocks noGrp="1" noChangeArrowheads="1"/>
          </p:cNvSpPr>
          <p:nvPr>
            <p:ph type="sldNum" sz="quarter" idx="19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E807470-37C4-461D-9521-23F5BD3931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7" name="Rectangle 13"/>
          <p:cNvSpPr>
            <a:spLocks noGrp="1" noChangeArrowheads="1"/>
          </p:cNvSpPr>
          <p:nvPr>
            <p:ph type="dt" sz="half" idx="19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8" name="Rectangle 14"/>
          <p:cNvSpPr>
            <a:spLocks noGrp="1" noChangeArrowheads="1"/>
          </p:cNvSpPr>
          <p:nvPr>
            <p:ph type="ftr" sz="quarter" idx="19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9" name="Rectangle 15"/>
          <p:cNvSpPr>
            <a:spLocks noGrp="1" noChangeArrowheads="1"/>
          </p:cNvSpPr>
          <p:nvPr>
            <p:ph type="sldNum" sz="quarter" idx="195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E2A6C6D-2643-4C8A-8A00-5F72C12985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0" name="Rectangle 13"/>
          <p:cNvSpPr>
            <a:spLocks noGrp="1" noChangeArrowheads="1"/>
          </p:cNvSpPr>
          <p:nvPr>
            <p:ph type="dt" sz="half" idx="19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1" name="Rectangle 14"/>
          <p:cNvSpPr>
            <a:spLocks noGrp="1" noChangeArrowheads="1"/>
          </p:cNvSpPr>
          <p:nvPr>
            <p:ph type="ftr" sz="quarter" idx="19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2" name="Rectangle 15"/>
          <p:cNvSpPr>
            <a:spLocks noGrp="1" noChangeArrowheads="1"/>
          </p:cNvSpPr>
          <p:nvPr>
            <p:ph type="sldNum" sz="quarter" idx="198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5708ABC-974D-4455-A89A-3016E1089A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3" name="Rectangle 13"/>
          <p:cNvSpPr>
            <a:spLocks noGrp="1" noChangeArrowheads="1"/>
          </p:cNvSpPr>
          <p:nvPr>
            <p:ph type="dt" sz="half" idx="19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" name="Rectangle 14"/>
          <p:cNvSpPr>
            <a:spLocks noGrp="1" noChangeArrowheads="1"/>
          </p:cNvSpPr>
          <p:nvPr>
            <p:ph type="ftr" sz="quarter" idx="20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5" name="Rectangle 15"/>
          <p:cNvSpPr>
            <a:spLocks noGrp="1" noChangeArrowheads="1"/>
          </p:cNvSpPr>
          <p:nvPr>
            <p:ph type="sldNum" sz="quarter" idx="20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E457C1-F69A-4146-ADBC-D4FEA64680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6" name="Rectangle 13"/>
          <p:cNvSpPr>
            <a:spLocks noGrp="1" noChangeArrowheads="1"/>
          </p:cNvSpPr>
          <p:nvPr>
            <p:ph type="dt" sz="half" idx="20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7" name="Rectangle 14"/>
          <p:cNvSpPr>
            <a:spLocks noGrp="1" noChangeArrowheads="1"/>
          </p:cNvSpPr>
          <p:nvPr>
            <p:ph type="ftr" sz="quarter" idx="20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8" name="Rectangle 15"/>
          <p:cNvSpPr>
            <a:spLocks noGrp="1" noChangeArrowheads="1"/>
          </p:cNvSpPr>
          <p:nvPr>
            <p:ph type="sldNum" sz="quarter" idx="204"/>
          </p:nvPr>
        </p:nvSpPr>
        <p:spPr>
          <a:ln/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78BCB766-B820-4DCD-A430-964335A613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9" name="Rectangle 13"/>
          <p:cNvSpPr>
            <a:spLocks noGrp="1" noChangeArrowheads="1"/>
          </p:cNvSpPr>
          <p:nvPr>
            <p:ph type="dt" sz="half" idx="20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0" name="Rectangle 14"/>
          <p:cNvSpPr>
            <a:spLocks noGrp="1" noChangeArrowheads="1"/>
          </p:cNvSpPr>
          <p:nvPr>
            <p:ph type="ftr" sz="quarter" idx="20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1" name="Rectangle 15"/>
          <p:cNvSpPr>
            <a:spLocks noGrp="1" noChangeArrowheads="1"/>
          </p:cNvSpPr>
          <p:nvPr>
            <p:ph type="sldNum" sz="quarter" idx="20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B5C7DC-2771-435D-A4BC-8378C7A2E1B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02" name="Rectangle 13"/>
          <p:cNvSpPr>
            <a:spLocks noGrp="1" noChangeArrowheads="1"/>
          </p:cNvSpPr>
          <p:nvPr>
            <p:ph type="dt" sz="half" idx="20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3" name="Rectangle 14"/>
          <p:cNvSpPr>
            <a:spLocks noGrp="1" noChangeArrowheads="1"/>
          </p:cNvSpPr>
          <p:nvPr>
            <p:ph type="ftr" sz="quarter" idx="20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" name="Rectangle 15"/>
          <p:cNvSpPr>
            <a:spLocks noGrp="1" noChangeArrowheads="1"/>
          </p:cNvSpPr>
          <p:nvPr>
            <p:ph type="sldNum" sz="quarter" idx="2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B3B20-FA0F-4C05-9FFC-FABF5C0622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8964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1350" y="609600"/>
            <a:ext cx="207645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609600"/>
            <a:ext cx="607695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1B4315C-60C4-4BD8-BCA0-EB02289CE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CF65C9D-B515-447B-886D-7FB7DD30B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46BEB95-EA84-4ED5-9F14-AE355953D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D678CFD-08EA-4CD0-92C5-1FF13E297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7BBE488-4940-4F05-B0D4-002186DDC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268C607-002A-402A-8C78-C4FAA2ABC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3F38D9D-684F-4721-AFD3-C181C0C11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A839F64-C0CC-484F-B2C8-116E5D69C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EE58F40-1FE5-497E-91E8-156B57DE2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1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0FD1BE8-F27A-452A-80B0-215F6DA09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4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6251622-431F-44E0-8DFD-F85831304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7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9998C21-17BB-4D0F-AFB6-6B479A0A9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0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3C96862-0B1C-4A68-A168-D7453BF9D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3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86AF101-CABD-4BC1-AA39-27A5345CA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6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95FD5D5-CEEA-421A-85C7-99288580C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9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1567294-0E57-4103-B4FD-F87AD037B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2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20EAB90-B3F1-4F15-90B1-695974A4D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5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86A0F39-4153-4ADF-B86B-F80AFC57D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8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F5215A0-FC5C-4822-8C69-71FD9E1C5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125FBBE-3A71-4774-B927-5D1E09A3F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4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CEC756A-486D-45DB-AD10-3608A8CBC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7" name="Rectangle 13"/>
          <p:cNvSpPr>
            <a:spLocks noGrp="1" noChangeArrowheads="1"/>
          </p:cNvSpPr>
          <p:nvPr>
            <p:ph type="dt" sz="half" idx="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" name="Rectangle 14"/>
          <p:cNvSpPr>
            <a:spLocks noGrp="1" noChangeArrowheads="1"/>
          </p:cNvSpPr>
          <p:nvPr>
            <p:ph type="ftr" sz="quarter" idx="7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15"/>
          <p:cNvSpPr>
            <a:spLocks noGrp="1" noChangeArrowheads="1"/>
          </p:cNvSpPr>
          <p:nvPr>
            <p:ph type="sldNum" sz="quarter" idx="7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54B5176-D37B-45EB-8EF7-98BD11FD1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0" name="Rectangle 13"/>
          <p:cNvSpPr>
            <a:spLocks noGrp="1" noChangeArrowheads="1"/>
          </p:cNvSpPr>
          <p:nvPr>
            <p:ph type="dt" sz="half" idx="7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14"/>
          <p:cNvSpPr>
            <a:spLocks noGrp="1" noChangeArrowheads="1"/>
          </p:cNvSpPr>
          <p:nvPr>
            <p:ph type="ftr" sz="quarter" idx="7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" name="Rectangle 15"/>
          <p:cNvSpPr>
            <a:spLocks noGrp="1" noChangeArrowheads="1"/>
          </p:cNvSpPr>
          <p:nvPr>
            <p:ph type="sldNum" sz="quarter" idx="7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BFA1DD0-2C71-4556-A94E-A1AECC4FB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3" name="Rectangle 13"/>
          <p:cNvSpPr>
            <a:spLocks noGrp="1" noChangeArrowheads="1"/>
          </p:cNvSpPr>
          <p:nvPr>
            <p:ph type="dt" sz="half" idx="7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" name="Rectangle 14"/>
          <p:cNvSpPr>
            <a:spLocks noGrp="1" noChangeArrowheads="1"/>
          </p:cNvSpPr>
          <p:nvPr>
            <p:ph type="ftr" sz="quarter" idx="8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" name="Rectangle 15"/>
          <p:cNvSpPr>
            <a:spLocks noGrp="1" noChangeArrowheads="1"/>
          </p:cNvSpPr>
          <p:nvPr>
            <p:ph type="sldNum" sz="quarter" idx="8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61A64C9-D2CF-4FA4-93CE-7BA2B44A7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6" name="Rectangle 13"/>
          <p:cNvSpPr>
            <a:spLocks noGrp="1" noChangeArrowheads="1"/>
          </p:cNvSpPr>
          <p:nvPr>
            <p:ph type="dt" sz="half" idx="8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" name="Rectangle 14"/>
          <p:cNvSpPr>
            <a:spLocks noGrp="1" noChangeArrowheads="1"/>
          </p:cNvSpPr>
          <p:nvPr>
            <p:ph type="ftr" sz="quarter" idx="8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" name="Rectangle 15"/>
          <p:cNvSpPr>
            <a:spLocks noGrp="1" noChangeArrowheads="1"/>
          </p:cNvSpPr>
          <p:nvPr>
            <p:ph type="sldNum" sz="quarter" idx="8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BC2842E-D631-4198-818F-EF6092334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9" name="Rectangle 13"/>
          <p:cNvSpPr>
            <a:spLocks noGrp="1" noChangeArrowheads="1"/>
          </p:cNvSpPr>
          <p:nvPr>
            <p:ph type="dt" sz="half" idx="8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" name="Rectangle 14"/>
          <p:cNvSpPr>
            <a:spLocks noGrp="1" noChangeArrowheads="1"/>
          </p:cNvSpPr>
          <p:nvPr>
            <p:ph type="ftr" sz="quarter" idx="8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" name="Rectangle 15"/>
          <p:cNvSpPr>
            <a:spLocks noGrp="1" noChangeArrowheads="1"/>
          </p:cNvSpPr>
          <p:nvPr>
            <p:ph type="sldNum" sz="quarter" idx="8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E7A208C-41A6-458F-94AE-7D9E103CD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2" name="Rectangle 13"/>
          <p:cNvSpPr>
            <a:spLocks noGrp="1" noChangeArrowheads="1"/>
          </p:cNvSpPr>
          <p:nvPr>
            <p:ph type="dt" sz="half" idx="8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" name="Rectangle 14"/>
          <p:cNvSpPr>
            <a:spLocks noGrp="1" noChangeArrowheads="1"/>
          </p:cNvSpPr>
          <p:nvPr>
            <p:ph type="ftr" sz="quarter" idx="8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" name="Rectangle 15"/>
          <p:cNvSpPr>
            <a:spLocks noGrp="1" noChangeArrowheads="1"/>
          </p:cNvSpPr>
          <p:nvPr>
            <p:ph type="sldNum" sz="quarter" idx="9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4878D55-897C-44DA-AF12-9F43D0C0D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5" name="Rectangle 13"/>
          <p:cNvSpPr>
            <a:spLocks noGrp="1" noChangeArrowheads="1"/>
          </p:cNvSpPr>
          <p:nvPr>
            <p:ph type="dt" sz="half" idx="9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" name="Rectangle 14"/>
          <p:cNvSpPr>
            <a:spLocks noGrp="1" noChangeArrowheads="1"/>
          </p:cNvSpPr>
          <p:nvPr>
            <p:ph type="ftr" sz="quarter" idx="9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" name="Rectangle 15"/>
          <p:cNvSpPr>
            <a:spLocks noGrp="1" noChangeArrowheads="1"/>
          </p:cNvSpPr>
          <p:nvPr>
            <p:ph type="sldNum" sz="quarter" idx="9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38AF31E-D931-4AB7-9C7A-1FB2382F7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8" name="Rectangle 13"/>
          <p:cNvSpPr>
            <a:spLocks noGrp="1" noChangeArrowheads="1"/>
          </p:cNvSpPr>
          <p:nvPr>
            <p:ph type="dt" sz="half" idx="9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" name="Rectangle 14"/>
          <p:cNvSpPr>
            <a:spLocks noGrp="1" noChangeArrowheads="1"/>
          </p:cNvSpPr>
          <p:nvPr>
            <p:ph type="ftr" sz="quarter" idx="9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" name="Rectangle 15"/>
          <p:cNvSpPr>
            <a:spLocks noGrp="1" noChangeArrowheads="1"/>
          </p:cNvSpPr>
          <p:nvPr>
            <p:ph type="sldNum" sz="quarter" idx="9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B57A287-E9F1-4BBF-B41F-429254027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1" name="Rectangle 13"/>
          <p:cNvSpPr>
            <a:spLocks noGrp="1" noChangeArrowheads="1"/>
          </p:cNvSpPr>
          <p:nvPr>
            <p:ph type="dt" sz="half" idx="9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" name="Rectangle 14"/>
          <p:cNvSpPr>
            <a:spLocks noGrp="1" noChangeArrowheads="1"/>
          </p:cNvSpPr>
          <p:nvPr>
            <p:ph type="ftr" sz="quarter" idx="9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Rectangle 15"/>
          <p:cNvSpPr>
            <a:spLocks noGrp="1" noChangeArrowheads="1"/>
          </p:cNvSpPr>
          <p:nvPr>
            <p:ph type="sldNum" sz="quarter" idx="9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618511A-2D0B-47AB-9093-56BD1DA35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4" name="Rectangle 13"/>
          <p:cNvSpPr>
            <a:spLocks noGrp="1" noChangeArrowheads="1"/>
          </p:cNvSpPr>
          <p:nvPr>
            <p:ph type="dt" sz="half" idx="10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Rectangle 14"/>
          <p:cNvSpPr>
            <a:spLocks noGrp="1" noChangeArrowheads="1"/>
          </p:cNvSpPr>
          <p:nvPr>
            <p:ph type="ftr" sz="quarter" idx="10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" name="Rectangle 15"/>
          <p:cNvSpPr>
            <a:spLocks noGrp="1" noChangeArrowheads="1"/>
          </p:cNvSpPr>
          <p:nvPr>
            <p:ph type="sldNum" sz="quarter" idx="10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718D4E0-CDB1-40C1-84AB-5F2EBDED5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7" name="Rectangle 13"/>
          <p:cNvSpPr>
            <a:spLocks noGrp="1" noChangeArrowheads="1"/>
          </p:cNvSpPr>
          <p:nvPr>
            <p:ph type="dt" sz="half" idx="10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" name="Rectangle 14"/>
          <p:cNvSpPr>
            <a:spLocks noGrp="1" noChangeArrowheads="1"/>
          </p:cNvSpPr>
          <p:nvPr>
            <p:ph type="ftr" sz="quarter" idx="10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" name="Rectangle 15"/>
          <p:cNvSpPr>
            <a:spLocks noGrp="1" noChangeArrowheads="1"/>
          </p:cNvSpPr>
          <p:nvPr>
            <p:ph type="sldNum" sz="quarter" idx="10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1F8A808-E640-4703-9C81-259AC08CC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0" name="Rectangle 13"/>
          <p:cNvSpPr>
            <a:spLocks noGrp="1" noChangeArrowheads="1"/>
          </p:cNvSpPr>
          <p:nvPr>
            <p:ph type="dt" sz="half" idx="10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" name="Rectangle 14"/>
          <p:cNvSpPr>
            <a:spLocks noGrp="1" noChangeArrowheads="1"/>
          </p:cNvSpPr>
          <p:nvPr>
            <p:ph type="ftr" sz="quarter" idx="10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" name="Rectangle 15"/>
          <p:cNvSpPr>
            <a:spLocks noGrp="1" noChangeArrowheads="1"/>
          </p:cNvSpPr>
          <p:nvPr>
            <p:ph type="sldNum" sz="quarter" idx="10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50AB604-064F-4D72-9C75-6914F446E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" name="Rectangle 13"/>
          <p:cNvSpPr>
            <a:spLocks noGrp="1" noChangeArrowheads="1"/>
          </p:cNvSpPr>
          <p:nvPr>
            <p:ph type="dt" sz="half" idx="10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" name="Rectangle 14"/>
          <p:cNvSpPr>
            <a:spLocks noGrp="1" noChangeArrowheads="1"/>
          </p:cNvSpPr>
          <p:nvPr>
            <p:ph type="ftr" sz="quarter" idx="1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" name="Rectangle 15"/>
          <p:cNvSpPr>
            <a:spLocks noGrp="1" noChangeArrowheads="1"/>
          </p:cNvSpPr>
          <p:nvPr>
            <p:ph type="sldNum" sz="quarter" idx="1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4399577-9C27-4723-A282-23E38569E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6" name="Rectangle 13"/>
          <p:cNvSpPr>
            <a:spLocks noGrp="1" noChangeArrowheads="1"/>
          </p:cNvSpPr>
          <p:nvPr>
            <p:ph type="dt" sz="half" idx="1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" name="Rectangle 14"/>
          <p:cNvSpPr>
            <a:spLocks noGrp="1" noChangeArrowheads="1"/>
          </p:cNvSpPr>
          <p:nvPr>
            <p:ph type="ftr" sz="quarter" idx="1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" name="Rectangle 15"/>
          <p:cNvSpPr>
            <a:spLocks noGrp="1" noChangeArrowheads="1"/>
          </p:cNvSpPr>
          <p:nvPr>
            <p:ph type="sldNum" sz="quarter" idx="11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B4DC61E-07FE-47F9-821D-A6BC8EDD0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9" name="Rectangle 13"/>
          <p:cNvSpPr>
            <a:spLocks noGrp="1" noChangeArrowheads="1"/>
          </p:cNvSpPr>
          <p:nvPr>
            <p:ph type="dt" sz="half" idx="1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" name="Rectangle 14"/>
          <p:cNvSpPr>
            <a:spLocks noGrp="1" noChangeArrowheads="1"/>
          </p:cNvSpPr>
          <p:nvPr>
            <p:ph type="ftr" sz="quarter" idx="1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" name="Rectangle 15"/>
          <p:cNvSpPr>
            <a:spLocks noGrp="1" noChangeArrowheads="1"/>
          </p:cNvSpPr>
          <p:nvPr>
            <p:ph type="sldNum" sz="quarter" idx="11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0FE0D3E-0C72-4A07-9671-C82ED290C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2" name="Rectangle 13"/>
          <p:cNvSpPr>
            <a:spLocks noGrp="1" noChangeArrowheads="1"/>
          </p:cNvSpPr>
          <p:nvPr>
            <p:ph type="dt" sz="half" idx="1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" name="Rectangle 14"/>
          <p:cNvSpPr>
            <a:spLocks noGrp="1" noChangeArrowheads="1"/>
          </p:cNvSpPr>
          <p:nvPr>
            <p:ph type="ftr" sz="quarter" idx="1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" name="Rectangle 15"/>
          <p:cNvSpPr>
            <a:spLocks noGrp="1" noChangeArrowheads="1"/>
          </p:cNvSpPr>
          <p:nvPr>
            <p:ph type="sldNum" sz="quarter" idx="12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99BD03A-F7C6-4328-8263-B668E89C2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5" name="Rectangle 13"/>
          <p:cNvSpPr>
            <a:spLocks noGrp="1" noChangeArrowheads="1"/>
          </p:cNvSpPr>
          <p:nvPr>
            <p:ph type="dt" sz="half" idx="1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" name="Rectangle 14"/>
          <p:cNvSpPr>
            <a:spLocks noGrp="1" noChangeArrowheads="1"/>
          </p:cNvSpPr>
          <p:nvPr>
            <p:ph type="ftr" sz="quarter" idx="1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" name="Rectangle 15"/>
          <p:cNvSpPr>
            <a:spLocks noGrp="1" noChangeArrowheads="1"/>
          </p:cNvSpPr>
          <p:nvPr>
            <p:ph type="sldNum" sz="quarter" idx="12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51BB506-7C82-4A43-B7F1-06FB36C6C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8" name="Rectangle 13"/>
          <p:cNvSpPr>
            <a:spLocks noGrp="1" noChangeArrowheads="1"/>
          </p:cNvSpPr>
          <p:nvPr>
            <p:ph type="dt" sz="half" idx="1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" name="Rectangle 14"/>
          <p:cNvSpPr>
            <a:spLocks noGrp="1" noChangeArrowheads="1"/>
          </p:cNvSpPr>
          <p:nvPr>
            <p:ph type="ftr" sz="quarter" idx="1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" name="Rectangle 15"/>
          <p:cNvSpPr>
            <a:spLocks noGrp="1" noChangeArrowheads="1"/>
          </p:cNvSpPr>
          <p:nvPr>
            <p:ph type="sldNum" sz="quarter" idx="12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C6A165-7C3B-412E-BD6D-CE3EE25FF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1" name="Rectangle 13"/>
          <p:cNvSpPr>
            <a:spLocks noGrp="1" noChangeArrowheads="1"/>
          </p:cNvSpPr>
          <p:nvPr>
            <p:ph type="dt" sz="half" idx="1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" name="Rectangle 14"/>
          <p:cNvSpPr>
            <a:spLocks noGrp="1" noChangeArrowheads="1"/>
          </p:cNvSpPr>
          <p:nvPr>
            <p:ph type="ftr" sz="quarter" idx="1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" name="Rectangle 15"/>
          <p:cNvSpPr>
            <a:spLocks noGrp="1" noChangeArrowheads="1"/>
          </p:cNvSpPr>
          <p:nvPr>
            <p:ph type="sldNum" sz="quarter" idx="12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3FDE746-B6BC-4991-8DC7-4008305A8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4" name="Rectangle 13"/>
          <p:cNvSpPr>
            <a:spLocks noGrp="1" noChangeArrowheads="1"/>
          </p:cNvSpPr>
          <p:nvPr>
            <p:ph type="dt" sz="half" idx="13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" name="Rectangle 14"/>
          <p:cNvSpPr>
            <a:spLocks noGrp="1" noChangeArrowheads="1"/>
          </p:cNvSpPr>
          <p:nvPr>
            <p:ph type="ftr" sz="quarter" idx="1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" name="Rectangle 15"/>
          <p:cNvSpPr>
            <a:spLocks noGrp="1" noChangeArrowheads="1"/>
          </p:cNvSpPr>
          <p:nvPr>
            <p:ph type="sldNum" sz="quarter" idx="13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2628A35-7C57-43F3-9D90-E9F16A478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7" name="Rectangle 13"/>
          <p:cNvSpPr>
            <a:spLocks noGrp="1" noChangeArrowheads="1"/>
          </p:cNvSpPr>
          <p:nvPr>
            <p:ph type="dt" sz="half" idx="13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" name="Rectangle 14"/>
          <p:cNvSpPr>
            <a:spLocks noGrp="1" noChangeArrowheads="1"/>
          </p:cNvSpPr>
          <p:nvPr>
            <p:ph type="ftr" sz="quarter" idx="1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" name="Rectangle 15"/>
          <p:cNvSpPr>
            <a:spLocks noGrp="1" noChangeArrowheads="1"/>
          </p:cNvSpPr>
          <p:nvPr>
            <p:ph type="sldNum" sz="quarter" idx="13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FCB00E8-0C3D-4574-B64B-40047CCB9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0" name="Rectangle 13"/>
          <p:cNvSpPr>
            <a:spLocks noGrp="1" noChangeArrowheads="1"/>
          </p:cNvSpPr>
          <p:nvPr>
            <p:ph type="dt" sz="half" idx="13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" name="Rectangle 14"/>
          <p:cNvSpPr>
            <a:spLocks noGrp="1" noChangeArrowheads="1"/>
          </p:cNvSpPr>
          <p:nvPr>
            <p:ph type="ftr" sz="quarter" idx="1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" name="Rectangle 15"/>
          <p:cNvSpPr>
            <a:spLocks noGrp="1" noChangeArrowheads="1"/>
          </p:cNvSpPr>
          <p:nvPr>
            <p:ph type="sldNum" sz="quarter" idx="13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4388675-CE75-4186-B11C-F1D7C84BE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" name="Rectangle 13"/>
          <p:cNvSpPr>
            <a:spLocks noGrp="1" noChangeArrowheads="1"/>
          </p:cNvSpPr>
          <p:nvPr>
            <p:ph type="dt" sz="half" idx="13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" name="Rectangle 14"/>
          <p:cNvSpPr>
            <a:spLocks noGrp="1" noChangeArrowheads="1"/>
          </p:cNvSpPr>
          <p:nvPr>
            <p:ph type="ftr" sz="quarter" idx="1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" name="Rectangle 15"/>
          <p:cNvSpPr>
            <a:spLocks noGrp="1" noChangeArrowheads="1"/>
          </p:cNvSpPr>
          <p:nvPr>
            <p:ph type="sldNum" sz="quarter" idx="14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DE3098B-5C02-407C-835E-81FD3C5CD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6" name="Rectangle 13"/>
          <p:cNvSpPr>
            <a:spLocks noGrp="1" noChangeArrowheads="1"/>
          </p:cNvSpPr>
          <p:nvPr>
            <p:ph type="dt" sz="half" idx="14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" name="Rectangle 14"/>
          <p:cNvSpPr>
            <a:spLocks noGrp="1" noChangeArrowheads="1"/>
          </p:cNvSpPr>
          <p:nvPr>
            <p:ph type="ftr" sz="quarter" idx="1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5"/>
          <p:cNvSpPr>
            <a:spLocks noGrp="1" noChangeArrowheads="1"/>
          </p:cNvSpPr>
          <p:nvPr>
            <p:ph type="sldNum" sz="quarter" idx="14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91D5D53-535A-4459-9417-7AB975E14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9" name="Rectangle 13"/>
          <p:cNvSpPr>
            <a:spLocks noGrp="1" noChangeArrowheads="1"/>
          </p:cNvSpPr>
          <p:nvPr>
            <p:ph type="dt" sz="half" idx="14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" name="Rectangle 14"/>
          <p:cNvSpPr>
            <a:spLocks noGrp="1" noChangeArrowheads="1"/>
          </p:cNvSpPr>
          <p:nvPr>
            <p:ph type="ftr" sz="quarter" idx="1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" name="Rectangle 15"/>
          <p:cNvSpPr>
            <a:spLocks noGrp="1" noChangeArrowheads="1"/>
          </p:cNvSpPr>
          <p:nvPr>
            <p:ph type="sldNum" sz="quarter" idx="14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5EFE8C1-7855-4099-9186-EFCAD8E24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2" name="Rectangle 13"/>
          <p:cNvSpPr>
            <a:spLocks noGrp="1" noChangeArrowheads="1"/>
          </p:cNvSpPr>
          <p:nvPr>
            <p:ph type="dt" sz="half" idx="14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" name="Rectangle 14"/>
          <p:cNvSpPr>
            <a:spLocks noGrp="1" noChangeArrowheads="1"/>
          </p:cNvSpPr>
          <p:nvPr>
            <p:ph type="ftr" sz="quarter" idx="1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" name="Rectangle 15"/>
          <p:cNvSpPr>
            <a:spLocks noGrp="1" noChangeArrowheads="1"/>
          </p:cNvSpPr>
          <p:nvPr>
            <p:ph type="sldNum" sz="quarter" idx="15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5A2A2BB-1AB8-4C95-9718-F5ADC8EC6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5" name="Rectangle 13"/>
          <p:cNvSpPr>
            <a:spLocks noGrp="1" noChangeArrowheads="1"/>
          </p:cNvSpPr>
          <p:nvPr>
            <p:ph type="dt" sz="half" idx="15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6" name="Rectangle 14"/>
          <p:cNvSpPr>
            <a:spLocks noGrp="1" noChangeArrowheads="1"/>
          </p:cNvSpPr>
          <p:nvPr>
            <p:ph type="ftr" sz="quarter" idx="1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7" name="Rectangle 15"/>
          <p:cNvSpPr>
            <a:spLocks noGrp="1" noChangeArrowheads="1"/>
          </p:cNvSpPr>
          <p:nvPr>
            <p:ph type="sldNum" sz="quarter" idx="15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D2D2E1C-6853-4525-B3F9-19E393A75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8" name="Rectangle 13"/>
          <p:cNvSpPr>
            <a:spLocks noGrp="1" noChangeArrowheads="1"/>
          </p:cNvSpPr>
          <p:nvPr>
            <p:ph type="dt" sz="half" idx="15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9" name="Rectangle 14"/>
          <p:cNvSpPr>
            <a:spLocks noGrp="1" noChangeArrowheads="1"/>
          </p:cNvSpPr>
          <p:nvPr>
            <p:ph type="ftr" sz="quarter" idx="1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" name="Rectangle 15"/>
          <p:cNvSpPr>
            <a:spLocks noGrp="1" noChangeArrowheads="1"/>
          </p:cNvSpPr>
          <p:nvPr>
            <p:ph type="sldNum" sz="quarter" idx="15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A5F9A37-DA82-42E7-B936-008ABCBD5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1" name="Rectangle 13"/>
          <p:cNvSpPr>
            <a:spLocks noGrp="1" noChangeArrowheads="1"/>
          </p:cNvSpPr>
          <p:nvPr>
            <p:ph type="dt" sz="half" idx="15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" name="Rectangle 14"/>
          <p:cNvSpPr>
            <a:spLocks noGrp="1" noChangeArrowheads="1"/>
          </p:cNvSpPr>
          <p:nvPr>
            <p:ph type="ftr" sz="quarter" idx="1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" name="Rectangle 15"/>
          <p:cNvSpPr>
            <a:spLocks noGrp="1" noChangeArrowheads="1"/>
          </p:cNvSpPr>
          <p:nvPr>
            <p:ph type="sldNum" sz="quarter" idx="15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F9590E2-64DE-4B2F-989B-05C0373D5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4" name="Rectangle 13"/>
          <p:cNvSpPr>
            <a:spLocks noGrp="1" noChangeArrowheads="1"/>
          </p:cNvSpPr>
          <p:nvPr>
            <p:ph type="dt" sz="half" idx="16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5" name="Rectangle 14"/>
          <p:cNvSpPr>
            <a:spLocks noGrp="1" noChangeArrowheads="1"/>
          </p:cNvSpPr>
          <p:nvPr>
            <p:ph type="ftr" sz="quarter" idx="1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"/>
          <p:cNvSpPr>
            <a:spLocks noGrp="1" noChangeArrowheads="1"/>
          </p:cNvSpPr>
          <p:nvPr>
            <p:ph type="sldNum" sz="quarter" idx="16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6BB0727-9CF0-448D-B99C-C7E66C4BE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7" name="Rectangle 13"/>
          <p:cNvSpPr>
            <a:spLocks noGrp="1" noChangeArrowheads="1"/>
          </p:cNvSpPr>
          <p:nvPr>
            <p:ph type="dt" sz="half" idx="16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" name="Rectangle 14"/>
          <p:cNvSpPr>
            <a:spLocks noGrp="1" noChangeArrowheads="1"/>
          </p:cNvSpPr>
          <p:nvPr>
            <p:ph type="ftr" sz="quarter" idx="1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" name="Rectangle 15"/>
          <p:cNvSpPr>
            <a:spLocks noGrp="1" noChangeArrowheads="1"/>
          </p:cNvSpPr>
          <p:nvPr>
            <p:ph type="sldNum" sz="quarter" idx="16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74EB116-B3E6-4D57-85CC-6262AE497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0" name="Rectangle 13"/>
          <p:cNvSpPr>
            <a:spLocks noGrp="1" noChangeArrowheads="1"/>
          </p:cNvSpPr>
          <p:nvPr>
            <p:ph type="dt" sz="half" idx="16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1" name="Rectangle 14"/>
          <p:cNvSpPr>
            <a:spLocks noGrp="1" noChangeArrowheads="1"/>
          </p:cNvSpPr>
          <p:nvPr>
            <p:ph type="ftr" sz="quarter" idx="1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2" name="Rectangle 15"/>
          <p:cNvSpPr>
            <a:spLocks noGrp="1" noChangeArrowheads="1"/>
          </p:cNvSpPr>
          <p:nvPr>
            <p:ph type="sldNum" sz="quarter" idx="16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B7782D5-D696-48AD-85F8-3C1EDE1C0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3" name="Rectangle 13"/>
          <p:cNvSpPr>
            <a:spLocks noGrp="1" noChangeArrowheads="1"/>
          </p:cNvSpPr>
          <p:nvPr>
            <p:ph type="dt" sz="half" idx="16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" name="Rectangle 14"/>
          <p:cNvSpPr>
            <a:spLocks noGrp="1" noChangeArrowheads="1"/>
          </p:cNvSpPr>
          <p:nvPr>
            <p:ph type="ftr" sz="quarter" idx="1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" name="Rectangle 15"/>
          <p:cNvSpPr>
            <a:spLocks noGrp="1" noChangeArrowheads="1"/>
          </p:cNvSpPr>
          <p:nvPr>
            <p:ph type="sldNum" sz="quarter" idx="17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83FEFEA-17B1-43CD-8893-DE75F8A1B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6" name="Rectangle 13"/>
          <p:cNvSpPr>
            <a:spLocks noGrp="1" noChangeArrowheads="1"/>
          </p:cNvSpPr>
          <p:nvPr>
            <p:ph type="dt" sz="half" idx="1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7" name="Rectangle 14"/>
          <p:cNvSpPr>
            <a:spLocks noGrp="1" noChangeArrowheads="1"/>
          </p:cNvSpPr>
          <p:nvPr>
            <p:ph type="ftr" sz="quarter" idx="1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" name="Rectangle 15"/>
          <p:cNvSpPr>
            <a:spLocks noGrp="1" noChangeArrowheads="1"/>
          </p:cNvSpPr>
          <p:nvPr>
            <p:ph type="sldNum" sz="quarter" idx="17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8F7EA3-2451-4FD4-B941-A1D9F36D44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9" name="Rectangle 13"/>
          <p:cNvSpPr>
            <a:spLocks noGrp="1" noChangeArrowheads="1"/>
          </p:cNvSpPr>
          <p:nvPr>
            <p:ph type="dt" sz="half" idx="17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0" name="Rectangle 14"/>
          <p:cNvSpPr>
            <a:spLocks noGrp="1" noChangeArrowheads="1"/>
          </p:cNvSpPr>
          <p:nvPr>
            <p:ph type="ftr" sz="quarter" idx="17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1" name="Rectangle 15"/>
          <p:cNvSpPr>
            <a:spLocks noGrp="1" noChangeArrowheads="1"/>
          </p:cNvSpPr>
          <p:nvPr>
            <p:ph type="sldNum" sz="quarter" idx="17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BAD678-8EB8-40EC-AA14-7947B46D92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2" name="Rectangle 13"/>
          <p:cNvSpPr>
            <a:spLocks noGrp="1" noChangeArrowheads="1"/>
          </p:cNvSpPr>
          <p:nvPr>
            <p:ph type="dt" sz="half" idx="17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3" name="Rectangle 14"/>
          <p:cNvSpPr>
            <a:spLocks noGrp="1" noChangeArrowheads="1"/>
          </p:cNvSpPr>
          <p:nvPr>
            <p:ph type="ftr" sz="quarter" idx="17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" name="Rectangle 15"/>
          <p:cNvSpPr>
            <a:spLocks noGrp="1" noChangeArrowheads="1"/>
          </p:cNvSpPr>
          <p:nvPr>
            <p:ph type="sldNum" sz="quarter" idx="180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B1C52BB-5F9D-4A12-815D-DDF3AFDCF4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5" name="Rectangle 13"/>
          <p:cNvSpPr>
            <a:spLocks noGrp="1" noChangeArrowheads="1"/>
          </p:cNvSpPr>
          <p:nvPr>
            <p:ph type="dt" sz="half" idx="18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6" name="Rectangle 14"/>
          <p:cNvSpPr>
            <a:spLocks noGrp="1" noChangeArrowheads="1"/>
          </p:cNvSpPr>
          <p:nvPr>
            <p:ph type="ftr" sz="quarter" idx="18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7" name="Rectangle 15"/>
          <p:cNvSpPr>
            <a:spLocks noGrp="1" noChangeArrowheads="1"/>
          </p:cNvSpPr>
          <p:nvPr>
            <p:ph type="sldNum" sz="quarter" idx="183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BD4010-00EF-420B-B60B-13ED233798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8" name="Rectangle 13"/>
          <p:cNvSpPr>
            <a:spLocks noGrp="1" noChangeArrowheads="1"/>
          </p:cNvSpPr>
          <p:nvPr>
            <p:ph type="dt" sz="half" idx="18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9" name="Rectangle 14"/>
          <p:cNvSpPr>
            <a:spLocks noGrp="1" noChangeArrowheads="1"/>
          </p:cNvSpPr>
          <p:nvPr>
            <p:ph type="ftr" sz="quarter" idx="18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0" name="Rectangle 15"/>
          <p:cNvSpPr>
            <a:spLocks noGrp="1" noChangeArrowheads="1"/>
          </p:cNvSpPr>
          <p:nvPr>
            <p:ph type="sldNum" sz="quarter" idx="18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A38A95B-B57B-4B88-AC42-E31F864A56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1" name="Rectangle 13"/>
          <p:cNvSpPr>
            <a:spLocks noGrp="1" noChangeArrowheads="1"/>
          </p:cNvSpPr>
          <p:nvPr>
            <p:ph type="dt" sz="half" idx="18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" name="Rectangle 14"/>
          <p:cNvSpPr>
            <a:spLocks noGrp="1" noChangeArrowheads="1"/>
          </p:cNvSpPr>
          <p:nvPr>
            <p:ph type="ftr" sz="quarter" idx="18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3" name="Rectangle 15"/>
          <p:cNvSpPr>
            <a:spLocks noGrp="1" noChangeArrowheads="1"/>
          </p:cNvSpPr>
          <p:nvPr>
            <p:ph type="sldNum" sz="quarter" idx="18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F413D4F-1013-4DC2-B154-51FBB7E511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4" name="Rectangle 13"/>
          <p:cNvSpPr>
            <a:spLocks noGrp="1" noChangeArrowheads="1"/>
          </p:cNvSpPr>
          <p:nvPr>
            <p:ph type="dt" sz="half" idx="19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" name="Rectangle 14"/>
          <p:cNvSpPr>
            <a:spLocks noGrp="1" noChangeArrowheads="1"/>
          </p:cNvSpPr>
          <p:nvPr>
            <p:ph type="ftr" sz="quarter" idx="19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6" name="Rectangle 15"/>
          <p:cNvSpPr>
            <a:spLocks noGrp="1" noChangeArrowheads="1"/>
          </p:cNvSpPr>
          <p:nvPr>
            <p:ph type="sldNum" sz="quarter" idx="19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329F55D-A956-48FB-8FEE-6157FCC159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7" name="Rectangle 13"/>
          <p:cNvSpPr>
            <a:spLocks noGrp="1" noChangeArrowheads="1"/>
          </p:cNvSpPr>
          <p:nvPr>
            <p:ph type="dt" sz="half" idx="19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8" name="Rectangle 14"/>
          <p:cNvSpPr>
            <a:spLocks noGrp="1" noChangeArrowheads="1"/>
          </p:cNvSpPr>
          <p:nvPr>
            <p:ph type="ftr" sz="quarter" idx="19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9" name="Rectangle 15"/>
          <p:cNvSpPr>
            <a:spLocks noGrp="1" noChangeArrowheads="1"/>
          </p:cNvSpPr>
          <p:nvPr>
            <p:ph type="sldNum" sz="quarter" idx="195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5FACC23-576D-4A2C-8759-24F611E7F1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0" name="Rectangle 13"/>
          <p:cNvSpPr>
            <a:spLocks noGrp="1" noChangeArrowheads="1"/>
          </p:cNvSpPr>
          <p:nvPr>
            <p:ph type="dt" sz="half" idx="19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1" name="Rectangle 14"/>
          <p:cNvSpPr>
            <a:spLocks noGrp="1" noChangeArrowheads="1"/>
          </p:cNvSpPr>
          <p:nvPr>
            <p:ph type="ftr" sz="quarter" idx="19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2" name="Rectangle 15"/>
          <p:cNvSpPr>
            <a:spLocks noGrp="1" noChangeArrowheads="1"/>
          </p:cNvSpPr>
          <p:nvPr>
            <p:ph type="sldNum" sz="quarter" idx="198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148E69-9153-4CB5-BBBF-C4E99DA20F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3" name="Rectangle 13"/>
          <p:cNvSpPr>
            <a:spLocks noGrp="1" noChangeArrowheads="1"/>
          </p:cNvSpPr>
          <p:nvPr>
            <p:ph type="dt" sz="half" idx="19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" name="Rectangle 14"/>
          <p:cNvSpPr>
            <a:spLocks noGrp="1" noChangeArrowheads="1"/>
          </p:cNvSpPr>
          <p:nvPr>
            <p:ph type="ftr" sz="quarter" idx="20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5" name="Rectangle 15"/>
          <p:cNvSpPr>
            <a:spLocks noGrp="1" noChangeArrowheads="1"/>
          </p:cNvSpPr>
          <p:nvPr>
            <p:ph type="sldNum" sz="quarter" idx="20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AEEE20-C19D-402C-9E0A-539FDA0D71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6" name="Rectangle 13"/>
          <p:cNvSpPr>
            <a:spLocks noGrp="1" noChangeArrowheads="1"/>
          </p:cNvSpPr>
          <p:nvPr>
            <p:ph type="dt" sz="half" idx="20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7" name="Rectangle 14"/>
          <p:cNvSpPr>
            <a:spLocks noGrp="1" noChangeArrowheads="1"/>
          </p:cNvSpPr>
          <p:nvPr>
            <p:ph type="ftr" sz="quarter" idx="20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8" name="Rectangle 15"/>
          <p:cNvSpPr>
            <a:spLocks noGrp="1" noChangeArrowheads="1"/>
          </p:cNvSpPr>
          <p:nvPr>
            <p:ph type="sldNum" sz="quarter" idx="204"/>
          </p:nvPr>
        </p:nvSpPr>
        <p:spPr>
          <a:ln/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2F44C5B1-F4FE-44EB-8A64-FD2AE7F6A2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9" name="Rectangle 13"/>
          <p:cNvSpPr>
            <a:spLocks noGrp="1" noChangeArrowheads="1"/>
          </p:cNvSpPr>
          <p:nvPr>
            <p:ph type="dt" sz="half" idx="20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0" name="Rectangle 14"/>
          <p:cNvSpPr>
            <a:spLocks noGrp="1" noChangeArrowheads="1"/>
          </p:cNvSpPr>
          <p:nvPr>
            <p:ph type="ftr" sz="quarter" idx="20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1" name="Rectangle 15"/>
          <p:cNvSpPr>
            <a:spLocks noGrp="1" noChangeArrowheads="1"/>
          </p:cNvSpPr>
          <p:nvPr>
            <p:ph type="sldNum" sz="quarter" idx="20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0ACA7-AEE0-491F-9013-11948F6359D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02" name="Rectangle 13"/>
          <p:cNvSpPr>
            <a:spLocks noGrp="1" noChangeArrowheads="1"/>
          </p:cNvSpPr>
          <p:nvPr>
            <p:ph type="dt" sz="half" idx="20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3" name="Rectangle 14"/>
          <p:cNvSpPr>
            <a:spLocks noGrp="1" noChangeArrowheads="1"/>
          </p:cNvSpPr>
          <p:nvPr>
            <p:ph type="ftr" sz="quarter" idx="20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" name="Rectangle 15"/>
          <p:cNvSpPr>
            <a:spLocks noGrp="1" noChangeArrowheads="1"/>
          </p:cNvSpPr>
          <p:nvPr>
            <p:ph type="sldNum" sz="quarter" idx="2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97F72-7C66-45E7-BAC3-E21312F0AE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2356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F149134-B1A9-4634-BCB6-6604D5FFC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11DDE13-7B26-42F1-A9B2-4002B1653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215BB9A-B015-4AD1-B2C0-FBF8C4A9F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25C48D8-42C4-4B66-BDF4-0B95F0C43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E35ABF1-916C-4E32-B0C6-7717C429C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A1FB7B7-5A1E-4DFC-8543-DC548A431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6A548A4-E33C-49D3-85EB-98C07EA15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3B205B6-0701-419B-B982-FE8286D7A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5C55FB5-5421-4AF3-AE2C-C7318A3FC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FCAD5C2-759C-4ED4-93BC-0968A156E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07A9413-8006-4B31-A419-EAE677610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6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1FC1A60-75DC-4F4A-AF31-E8344DFA0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9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BC829D0-6B60-4351-90CE-70125A2AE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2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4E697BA-40B2-41FA-A2A3-FE3A23548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5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CA67AD6-7AE1-4A8E-A284-03A896BE8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8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2C82BE7-DA45-4C5C-AB0E-80B3094FB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72952B2-4DD9-4C66-B3AA-A0A65B128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4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38B6465-A7F9-4988-8D5B-F51B7AA61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7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C5D236D-488C-4285-8C7F-8D8F059F5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0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56E65DD-CF7F-413F-A646-FB56743C2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3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BD94F85-B84A-42B7-A82F-BC8621F80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6" name="Rectangle 13"/>
          <p:cNvSpPr>
            <a:spLocks noGrp="1" noChangeArrowheads="1"/>
          </p:cNvSpPr>
          <p:nvPr>
            <p:ph type="dt" sz="half" idx="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" name="Rectangle 14"/>
          <p:cNvSpPr>
            <a:spLocks noGrp="1" noChangeArrowheads="1"/>
          </p:cNvSpPr>
          <p:nvPr>
            <p:ph type="ftr" sz="quarter" idx="7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" name="Rectangle 15"/>
          <p:cNvSpPr>
            <a:spLocks noGrp="1" noChangeArrowheads="1"/>
          </p:cNvSpPr>
          <p:nvPr>
            <p:ph type="sldNum" sz="quarter" idx="7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E6D5684-8482-4CAD-BC0A-F40A2EC61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9" name="Rectangle 13"/>
          <p:cNvSpPr>
            <a:spLocks noGrp="1" noChangeArrowheads="1"/>
          </p:cNvSpPr>
          <p:nvPr>
            <p:ph type="dt" sz="half" idx="7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14"/>
          <p:cNvSpPr>
            <a:spLocks noGrp="1" noChangeArrowheads="1"/>
          </p:cNvSpPr>
          <p:nvPr>
            <p:ph type="ftr" sz="quarter" idx="7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15"/>
          <p:cNvSpPr>
            <a:spLocks noGrp="1" noChangeArrowheads="1"/>
          </p:cNvSpPr>
          <p:nvPr>
            <p:ph type="sldNum" sz="quarter" idx="7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A760E96-E65F-4A5F-A8FB-528328850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2" name="Rectangle 13"/>
          <p:cNvSpPr>
            <a:spLocks noGrp="1" noChangeArrowheads="1"/>
          </p:cNvSpPr>
          <p:nvPr>
            <p:ph type="dt" sz="half" idx="7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" name="Rectangle 14"/>
          <p:cNvSpPr>
            <a:spLocks noGrp="1" noChangeArrowheads="1"/>
          </p:cNvSpPr>
          <p:nvPr>
            <p:ph type="ftr" sz="quarter" idx="8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" name="Rectangle 15"/>
          <p:cNvSpPr>
            <a:spLocks noGrp="1" noChangeArrowheads="1"/>
          </p:cNvSpPr>
          <p:nvPr>
            <p:ph type="sldNum" sz="quarter" idx="8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AEA16A0-2B91-4F6D-A54B-E285D39EF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5" name="Rectangle 13"/>
          <p:cNvSpPr>
            <a:spLocks noGrp="1" noChangeArrowheads="1"/>
          </p:cNvSpPr>
          <p:nvPr>
            <p:ph type="dt" sz="half" idx="8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" name="Rectangle 14"/>
          <p:cNvSpPr>
            <a:spLocks noGrp="1" noChangeArrowheads="1"/>
          </p:cNvSpPr>
          <p:nvPr>
            <p:ph type="ftr" sz="quarter" idx="8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" name="Rectangle 15"/>
          <p:cNvSpPr>
            <a:spLocks noGrp="1" noChangeArrowheads="1"/>
          </p:cNvSpPr>
          <p:nvPr>
            <p:ph type="sldNum" sz="quarter" idx="8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A188826-7200-435D-885B-69E9E5E43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8" name="Rectangle 13"/>
          <p:cNvSpPr>
            <a:spLocks noGrp="1" noChangeArrowheads="1"/>
          </p:cNvSpPr>
          <p:nvPr>
            <p:ph type="dt" sz="half" idx="8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" name="Rectangle 14"/>
          <p:cNvSpPr>
            <a:spLocks noGrp="1" noChangeArrowheads="1"/>
          </p:cNvSpPr>
          <p:nvPr>
            <p:ph type="ftr" sz="quarter" idx="8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" name="Rectangle 15"/>
          <p:cNvSpPr>
            <a:spLocks noGrp="1" noChangeArrowheads="1"/>
          </p:cNvSpPr>
          <p:nvPr>
            <p:ph type="sldNum" sz="quarter" idx="8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7740274-83F5-46EB-A826-571A7E279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1" name="Rectangle 13"/>
          <p:cNvSpPr>
            <a:spLocks noGrp="1" noChangeArrowheads="1"/>
          </p:cNvSpPr>
          <p:nvPr>
            <p:ph type="dt" sz="half" idx="8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" name="Rectangle 14"/>
          <p:cNvSpPr>
            <a:spLocks noGrp="1" noChangeArrowheads="1"/>
          </p:cNvSpPr>
          <p:nvPr>
            <p:ph type="ftr" sz="quarter" idx="8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" name="Rectangle 15"/>
          <p:cNvSpPr>
            <a:spLocks noGrp="1" noChangeArrowheads="1"/>
          </p:cNvSpPr>
          <p:nvPr>
            <p:ph type="sldNum" sz="quarter" idx="9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57EBBE8-3F52-42C6-97F5-FF3CC5501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4" name="Rectangle 13"/>
          <p:cNvSpPr>
            <a:spLocks noGrp="1" noChangeArrowheads="1"/>
          </p:cNvSpPr>
          <p:nvPr>
            <p:ph type="dt" sz="half" idx="9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5" name="Rectangle 14"/>
          <p:cNvSpPr>
            <a:spLocks noGrp="1" noChangeArrowheads="1"/>
          </p:cNvSpPr>
          <p:nvPr>
            <p:ph type="ftr" sz="quarter" idx="9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" name="Rectangle 15"/>
          <p:cNvSpPr>
            <a:spLocks noGrp="1" noChangeArrowheads="1"/>
          </p:cNvSpPr>
          <p:nvPr>
            <p:ph type="sldNum" sz="quarter" idx="9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3570A82-0B1F-4ABE-A8D8-D1651048F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7" name="Rectangle 13"/>
          <p:cNvSpPr>
            <a:spLocks noGrp="1" noChangeArrowheads="1"/>
          </p:cNvSpPr>
          <p:nvPr>
            <p:ph type="dt" sz="half" idx="9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" name="Rectangle 14"/>
          <p:cNvSpPr>
            <a:spLocks noGrp="1" noChangeArrowheads="1"/>
          </p:cNvSpPr>
          <p:nvPr>
            <p:ph type="ftr" sz="quarter" idx="9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" name="Rectangle 15"/>
          <p:cNvSpPr>
            <a:spLocks noGrp="1" noChangeArrowheads="1"/>
          </p:cNvSpPr>
          <p:nvPr>
            <p:ph type="sldNum" sz="quarter" idx="9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07E65DC-EF22-4C81-B0B0-555A31FC9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0" name="Rectangle 13"/>
          <p:cNvSpPr>
            <a:spLocks noGrp="1" noChangeArrowheads="1"/>
          </p:cNvSpPr>
          <p:nvPr>
            <p:ph type="dt" sz="half" idx="9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" name="Rectangle 14"/>
          <p:cNvSpPr>
            <a:spLocks noGrp="1" noChangeArrowheads="1"/>
          </p:cNvSpPr>
          <p:nvPr>
            <p:ph type="ftr" sz="quarter" idx="9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" name="Rectangle 15"/>
          <p:cNvSpPr>
            <a:spLocks noGrp="1" noChangeArrowheads="1"/>
          </p:cNvSpPr>
          <p:nvPr>
            <p:ph type="sldNum" sz="quarter" idx="9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B7FE25D-3A7C-4ADD-BD15-7C5B45AA4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3" name="Rectangle 13"/>
          <p:cNvSpPr>
            <a:spLocks noGrp="1" noChangeArrowheads="1"/>
          </p:cNvSpPr>
          <p:nvPr>
            <p:ph type="dt" sz="half" idx="10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" name="Rectangle 14"/>
          <p:cNvSpPr>
            <a:spLocks noGrp="1" noChangeArrowheads="1"/>
          </p:cNvSpPr>
          <p:nvPr>
            <p:ph type="ftr" sz="quarter" idx="10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Rectangle 15"/>
          <p:cNvSpPr>
            <a:spLocks noGrp="1" noChangeArrowheads="1"/>
          </p:cNvSpPr>
          <p:nvPr>
            <p:ph type="sldNum" sz="quarter" idx="10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0855017-C8CF-431C-AAB0-7A855342D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6" name="Rectangle 13"/>
          <p:cNvSpPr>
            <a:spLocks noGrp="1" noChangeArrowheads="1"/>
          </p:cNvSpPr>
          <p:nvPr>
            <p:ph type="dt" sz="half" idx="10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" name="Rectangle 14"/>
          <p:cNvSpPr>
            <a:spLocks noGrp="1" noChangeArrowheads="1"/>
          </p:cNvSpPr>
          <p:nvPr>
            <p:ph type="ftr" sz="quarter" idx="10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" name="Rectangle 15"/>
          <p:cNvSpPr>
            <a:spLocks noGrp="1" noChangeArrowheads="1"/>
          </p:cNvSpPr>
          <p:nvPr>
            <p:ph type="sldNum" sz="quarter" idx="10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DED1EFB-290A-4266-B945-1626B07C6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9" name="Rectangle 13"/>
          <p:cNvSpPr>
            <a:spLocks noGrp="1" noChangeArrowheads="1"/>
          </p:cNvSpPr>
          <p:nvPr>
            <p:ph type="dt" sz="half" idx="10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" name="Rectangle 14"/>
          <p:cNvSpPr>
            <a:spLocks noGrp="1" noChangeArrowheads="1"/>
          </p:cNvSpPr>
          <p:nvPr>
            <p:ph type="ftr" sz="quarter" idx="10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" name="Rectangle 15"/>
          <p:cNvSpPr>
            <a:spLocks noGrp="1" noChangeArrowheads="1"/>
          </p:cNvSpPr>
          <p:nvPr>
            <p:ph type="sldNum" sz="quarter" idx="10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FA42329-6DF5-40B7-BF3D-6627A2894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" name="Rectangle 13"/>
          <p:cNvSpPr>
            <a:spLocks noGrp="1" noChangeArrowheads="1"/>
          </p:cNvSpPr>
          <p:nvPr>
            <p:ph type="dt" sz="half" idx="10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" name="Rectangle 14"/>
          <p:cNvSpPr>
            <a:spLocks noGrp="1" noChangeArrowheads="1"/>
          </p:cNvSpPr>
          <p:nvPr>
            <p:ph type="ftr" sz="quarter" idx="1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" name="Rectangle 15"/>
          <p:cNvSpPr>
            <a:spLocks noGrp="1" noChangeArrowheads="1"/>
          </p:cNvSpPr>
          <p:nvPr>
            <p:ph type="sldNum" sz="quarter" idx="1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273E46A-9102-4E16-A7C6-E3084567F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" name="Rectangle 13"/>
          <p:cNvSpPr>
            <a:spLocks noGrp="1" noChangeArrowheads="1"/>
          </p:cNvSpPr>
          <p:nvPr>
            <p:ph type="dt" sz="half" idx="1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" name="Rectangle 14"/>
          <p:cNvSpPr>
            <a:spLocks noGrp="1" noChangeArrowheads="1"/>
          </p:cNvSpPr>
          <p:nvPr>
            <p:ph type="ftr" sz="quarter" idx="1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" name="Rectangle 15"/>
          <p:cNvSpPr>
            <a:spLocks noGrp="1" noChangeArrowheads="1"/>
          </p:cNvSpPr>
          <p:nvPr>
            <p:ph type="sldNum" sz="quarter" idx="11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F6FF56D-2982-4C4D-873E-440F1466C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8" name="Rectangle 13"/>
          <p:cNvSpPr>
            <a:spLocks noGrp="1" noChangeArrowheads="1"/>
          </p:cNvSpPr>
          <p:nvPr>
            <p:ph type="dt" sz="half" idx="1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" name="Rectangle 14"/>
          <p:cNvSpPr>
            <a:spLocks noGrp="1" noChangeArrowheads="1"/>
          </p:cNvSpPr>
          <p:nvPr>
            <p:ph type="ftr" sz="quarter" idx="1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" name="Rectangle 15"/>
          <p:cNvSpPr>
            <a:spLocks noGrp="1" noChangeArrowheads="1"/>
          </p:cNvSpPr>
          <p:nvPr>
            <p:ph type="sldNum" sz="quarter" idx="11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BFB76E4-1F62-49CC-8237-D8128558F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1" name="Rectangle 13"/>
          <p:cNvSpPr>
            <a:spLocks noGrp="1" noChangeArrowheads="1"/>
          </p:cNvSpPr>
          <p:nvPr>
            <p:ph type="dt" sz="half" idx="1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" name="Rectangle 14"/>
          <p:cNvSpPr>
            <a:spLocks noGrp="1" noChangeArrowheads="1"/>
          </p:cNvSpPr>
          <p:nvPr>
            <p:ph type="ftr" sz="quarter" idx="1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" name="Rectangle 15"/>
          <p:cNvSpPr>
            <a:spLocks noGrp="1" noChangeArrowheads="1"/>
          </p:cNvSpPr>
          <p:nvPr>
            <p:ph type="sldNum" sz="quarter" idx="12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F8DA43B-45F3-42E5-908E-08635FF61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4" name="Rectangle 13"/>
          <p:cNvSpPr>
            <a:spLocks noGrp="1" noChangeArrowheads="1"/>
          </p:cNvSpPr>
          <p:nvPr>
            <p:ph type="dt" sz="half" idx="1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" name="Rectangle 14"/>
          <p:cNvSpPr>
            <a:spLocks noGrp="1" noChangeArrowheads="1"/>
          </p:cNvSpPr>
          <p:nvPr>
            <p:ph type="ftr" sz="quarter" idx="1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" name="Rectangle 15"/>
          <p:cNvSpPr>
            <a:spLocks noGrp="1" noChangeArrowheads="1"/>
          </p:cNvSpPr>
          <p:nvPr>
            <p:ph type="sldNum" sz="quarter" idx="12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DA83B75-A717-467B-A5A9-33077612B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7" name="Rectangle 13"/>
          <p:cNvSpPr>
            <a:spLocks noGrp="1" noChangeArrowheads="1"/>
          </p:cNvSpPr>
          <p:nvPr>
            <p:ph type="dt" sz="half" idx="1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" name="Rectangle 14"/>
          <p:cNvSpPr>
            <a:spLocks noGrp="1" noChangeArrowheads="1"/>
          </p:cNvSpPr>
          <p:nvPr>
            <p:ph type="ftr" sz="quarter" idx="1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" name="Rectangle 15"/>
          <p:cNvSpPr>
            <a:spLocks noGrp="1" noChangeArrowheads="1"/>
          </p:cNvSpPr>
          <p:nvPr>
            <p:ph type="sldNum" sz="quarter" idx="12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4DC5BC1-7BEB-4AA8-9FFC-87E98321A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0" name="Rectangle 13"/>
          <p:cNvSpPr>
            <a:spLocks noGrp="1" noChangeArrowheads="1"/>
          </p:cNvSpPr>
          <p:nvPr>
            <p:ph type="dt" sz="half" idx="1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" name="Rectangle 14"/>
          <p:cNvSpPr>
            <a:spLocks noGrp="1" noChangeArrowheads="1"/>
          </p:cNvSpPr>
          <p:nvPr>
            <p:ph type="ftr" sz="quarter" idx="1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" name="Rectangle 15"/>
          <p:cNvSpPr>
            <a:spLocks noGrp="1" noChangeArrowheads="1"/>
          </p:cNvSpPr>
          <p:nvPr>
            <p:ph type="sldNum" sz="quarter" idx="12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932E991-3452-44A4-9132-111939C9A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3" name="Rectangle 13"/>
          <p:cNvSpPr>
            <a:spLocks noGrp="1" noChangeArrowheads="1"/>
          </p:cNvSpPr>
          <p:nvPr>
            <p:ph type="dt" sz="half" idx="13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" name="Rectangle 14"/>
          <p:cNvSpPr>
            <a:spLocks noGrp="1" noChangeArrowheads="1"/>
          </p:cNvSpPr>
          <p:nvPr>
            <p:ph type="ftr" sz="quarter" idx="1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" name="Rectangle 15"/>
          <p:cNvSpPr>
            <a:spLocks noGrp="1" noChangeArrowheads="1"/>
          </p:cNvSpPr>
          <p:nvPr>
            <p:ph type="sldNum" sz="quarter" idx="13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B66192D-F34F-405F-8887-20910BCC9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6" name="Rectangle 13"/>
          <p:cNvSpPr>
            <a:spLocks noGrp="1" noChangeArrowheads="1"/>
          </p:cNvSpPr>
          <p:nvPr>
            <p:ph type="dt" sz="half" idx="13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7" name="Rectangle 14"/>
          <p:cNvSpPr>
            <a:spLocks noGrp="1" noChangeArrowheads="1"/>
          </p:cNvSpPr>
          <p:nvPr>
            <p:ph type="ftr" sz="quarter" idx="1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" name="Rectangle 15"/>
          <p:cNvSpPr>
            <a:spLocks noGrp="1" noChangeArrowheads="1"/>
          </p:cNvSpPr>
          <p:nvPr>
            <p:ph type="sldNum" sz="quarter" idx="13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D57D7E4-5D03-4520-BBF6-017A7C0EE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9" name="Rectangle 13"/>
          <p:cNvSpPr>
            <a:spLocks noGrp="1" noChangeArrowheads="1"/>
          </p:cNvSpPr>
          <p:nvPr>
            <p:ph type="dt" sz="half" idx="13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" name="Rectangle 14"/>
          <p:cNvSpPr>
            <a:spLocks noGrp="1" noChangeArrowheads="1"/>
          </p:cNvSpPr>
          <p:nvPr>
            <p:ph type="ftr" sz="quarter" idx="1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" name="Rectangle 15"/>
          <p:cNvSpPr>
            <a:spLocks noGrp="1" noChangeArrowheads="1"/>
          </p:cNvSpPr>
          <p:nvPr>
            <p:ph type="sldNum" sz="quarter" idx="13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A7A9804-DA16-4F54-B918-2F454D37A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2" name="Rectangle 13"/>
          <p:cNvSpPr>
            <a:spLocks noGrp="1" noChangeArrowheads="1"/>
          </p:cNvSpPr>
          <p:nvPr>
            <p:ph type="dt" sz="half" idx="13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" name="Rectangle 14"/>
          <p:cNvSpPr>
            <a:spLocks noGrp="1" noChangeArrowheads="1"/>
          </p:cNvSpPr>
          <p:nvPr>
            <p:ph type="ftr" sz="quarter" idx="1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" name="Rectangle 15"/>
          <p:cNvSpPr>
            <a:spLocks noGrp="1" noChangeArrowheads="1"/>
          </p:cNvSpPr>
          <p:nvPr>
            <p:ph type="sldNum" sz="quarter" idx="14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C038495-3C15-447D-904F-4D29EF362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5" name="Rectangle 13"/>
          <p:cNvSpPr>
            <a:spLocks noGrp="1" noChangeArrowheads="1"/>
          </p:cNvSpPr>
          <p:nvPr>
            <p:ph type="dt" sz="half" idx="14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" name="Rectangle 14"/>
          <p:cNvSpPr>
            <a:spLocks noGrp="1" noChangeArrowheads="1"/>
          </p:cNvSpPr>
          <p:nvPr>
            <p:ph type="ftr" sz="quarter" idx="1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" name="Rectangle 15"/>
          <p:cNvSpPr>
            <a:spLocks noGrp="1" noChangeArrowheads="1"/>
          </p:cNvSpPr>
          <p:nvPr>
            <p:ph type="sldNum" sz="quarter" idx="14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0C77A0D-4A6D-4DB1-B080-F72138F3C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8" name="Rectangle 13"/>
          <p:cNvSpPr>
            <a:spLocks noGrp="1" noChangeArrowheads="1"/>
          </p:cNvSpPr>
          <p:nvPr>
            <p:ph type="dt" sz="half" idx="14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4"/>
          <p:cNvSpPr>
            <a:spLocks noGrp="1" noChangeArrowheads="1"/>
          </p:cNvSpPr>
          <p:nvPr>
            <p:ph type="ftr" sz="quarter" idx="1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" name="Rectangle 15"/>
          <p:cNvSpPr>
            <a:spLocks noGrp="1" noChangeArrowheads="1"/>
          </p:cNvSpPr>
          <p:nvPr>
            <p:ph type="sldNum" sz="quarter" idx="14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B4899DC-02CA-4649-A51E-BA8CEB8EF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1" name="Rectangle 13"/>
          <p:cNvSpPr>
            <a:spLocks noGrp="1" noChangeArrowheads="1"/>
          </p:cNvSpPr>
          <p:nvPr>
            <p:ph type="dt" sz="half" idx="14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2" name="Rectangle 14"/>
          <p:cNvSpPr>
            <a:spLocks noGrp="1" noChangeArrowheads="1"/>
          </p:cNvSpPr>
          <p:nvPr>
            <p:ph type="ftr" sz="quarter" idx="1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" name="Rectangle 15"/>
          <p:cNvSpPr>
            <a:spLocks noGrp="1" noChangeArrowheads="1"/>
          </p:cNvSpPr>
          <p:nvPr>
            <p:ph type="sldNum" sz="quarter" idx="15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3E12FB1-7CB9-47E5-B798-BB51134AD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4" name="Rectangle 13"/>
          <p:cNvSpPr>
            <a:spLocks noGrp="1" noChangeArrowheads="1"/>
          </p:cNvSpPr>
          <p:nvPr>
            <p:ph type="dt" sz="half" idx="15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" name="Rectangle 14"/>
          <p:cNvSpPr>
            <a:spLocks noGrp="1" noChangeArrowheads="1"/>
          </p:cNvSpPr>
          <p:nvPr>
            <p:ph type="ftr" sz="quarter" idx="1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6" name="Rectangle 15"/>
          <p:cNvSpPr>
            <a:spLocks noGrp="1" noChangeArrowheads="1"/>
          </p:cNvSpPr>
          <p:nvPr>
            <p:ph type="sldNum" sz="quarter" idx="15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CAD1F1B-8F6B-4E23-82B2-7AE3FCF0F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7" name="Rectangle 13"/>
          <p:cNvSpPr>
            <a:spLocks noGrp="1" noChangeArrowheads="1"/>
          </p:cNvSpPr>
          <p:nvPr>
            <p:ph type="dt" sz="half" idx="15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8" name="Rectangle 14"/>
          <p:cNvSpPr>
            <a:spLocks noGrp="1" noChangeArrowheads="1"/>
          </p:cNvSpPr>
          <p:nvPr>
            <p:ph type="ftr" sz="quarter" idx="1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9" name="Rectangle 15"/>
          <p:cNvSpPr>
            <a:spLocks noGrp="1" noChangeArrowheads="1"/>
          </p:cNvSpPr>
          <p:nvPr>
            <p:ph type="sldNum" sz="quarter" idx="15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759FD43-889B-4861-AEB1-424074C02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0" name="Rectangle 13"/>
          <p:cNvSpPr>
            <a:spLocks noGrp="1" noChangeArrowheads="1"/>
          </p:cNvSpPr>
          <p:nvPr>
            <p:ph type="dt" sz="half" idx="15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" name="Rectangle 14"/>
          <p:cNvSpPr>
            <a:spLocks noGrp="1" noChangeArrowheads="1"/>
          </p:cNvSpPr>
          <p:nvPr>
            <p:ph type="ftr" sz="quarter" idx="1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" name="Rectangle 15"/>
          <p:cNvSpPr>
            <a:spLocks noGrp="1" noChangeArrowheads="1"/>
          </p:cNvSpPr>
          <p:nvPr>
            <p:ph type="sldNum" sz="quarter" idx="15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CA6E527-66F0-4120-AFD1-B94FD2208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3" name="Rectangle 13"/>
          <p:cNvSpPr>
            <a:spLocks noGrp="1" noChangeArrowheads="1"/>
          </p:cNvSpPr>
          <p:nvPr>
            <p:ph type="dt" sz="half" idx="16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" name="Rectangle 14"/>
          <p:cNvSpPr>
            <a:spLocks noGrp="1" noChangeArrowheads="1"/>
          </p:cNvSpPr>
          <p:nvPr>
            <p:ph type="ftr" sz="quarter" idx="1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5" name="Rectangle 15"/>
          <p:cNvSpPr>
            <a:spLocks noGrp="1" noChangeArrowheads="1"/>
          </p:cNvSpPr>
          <p:nvPr>
            <p:ph type="sldNum" sz="quarter" idx="16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BCD7A5A-2A8E-4B5A-AD62-212BD494B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6" name="Rectangle 13"/>
          <p:cNvSpPr>
            <a:spLocks noGrp="1" noChangeArrowheads="1"/>
          </p:cNvSpPr>
          <p:nvPr>
            <p:ph type="dt" sz="half" idx="16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4"/>
          <p:cNvSpPr>
            <a:spLocks noGrp="1" noChangeArrowheads="1"/>
          </p:cNvSpPr>
          <p:nvPr>
            <p:ph type="ftr" sz="quarter" idx="1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" name="Rectangle 15"/>
          <p:cNvSpPr>
            <a:spLocks noGrp="1" noChangeArrowheads="1"/>
          </p:cNvSpPr>
          <p:nvPr>
            <p:ph type="sldNum" sz="quarter" idx="16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A620FE1-7DD7-4B7B-BF46-8749E02B9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9" name="Rectangle 13"/>
          <p:cNvSpPr>
            <a:spLocks noGrp="1" noChangeArrowheads="1"/>
          </p:cNvSpPr>
          <p:nvPr>
            <p:ph type="dt" sz="half" idx="16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" name="Rectangle 14"/>
          <p:cNvSpPr>
            <a:spLocks noGrp="1" noChangeArrowheads="1"/>
          </p:cNvSpPr>
          <p:nvPr>
            <p:ph type="ftr" sz="quarter" idx="1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1" name="Rectangle 15"/>
          <p:cNvSpPr>
            <a:spLocks noGrp="1" noChangeArrowheads="1"/>
          </p:cNvSpPr>
          <p:nvPr>
            <p:ph type="sldNum" sz="quarter" idx="16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F2FC830-E6E8-4076-B478-5318F674E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2" name="Rectangle 13"/>
          <p:cNvSpPr>
            <a:spLocks noGrp="1" noChangeArrowheads="1"/>
          </p:cNvSpPr>
          <p:nvPr>
            <p:ph type="dt" sz="half" idx="16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" name="Rectangle 14"/>
          <p:cNvSpPr>
            <a:spLocks noGrp="1" noChangeArrowheads="1"/>
          </p:cNvSpPr>
          <p:nvPr>
            <p:ph type="ftr" sz="quarter" idx="1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" name="Rectangle 15"/>
          <p:cNvSpPr>
            <a:spLocks noGrp="1" noChangeArrowheads="1"/>
          </p:cNvSpPr>
          <p:nvPr>
            <p:ph type="sldNum" sz="quarter" idx="17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1326960-8489-4D8E-8C70-4D8926149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5" name="Rectangle 13"/>
          <p:cNvSpPr>
            <a:spLocks noGrp="1" noChangeArrowheads="1"/>
          </p:cNvSpPr>
          <p:nvPr>
            <p:ph type="dt" sz="half" idx="1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6" name="Rectangle 14"/>
          <p:cNvSpPr>
            <a:spLocks noGrp="1" noChangeArrowheads="1"/>
          </p:cNvSpPr>
          <p:nvPr>
            <p:ph type="ftr" sz="quarter" idx="1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7" name="Rectangle 15"/>
          <p:cNvSpPr>
            <a:spLocks noGrp="1" noChangeArrowheads="1"/>
          </p:cNvSpPr>
          <p:nvPr>
            <p:ph type="sldNum" sz="quarter" idx="17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520775-CD5B-4510-9694-7483AE497F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8" name="Rectangle 13"/>
          <p:cNvSpPr>
            <a:spLocks noGrp="1" noChangeArrowheads="1"/>
          </p:cNvSpPr>
          <p:nvPr>
            <p:ph type="dt" sz="half" idx="17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9" name="Rectangle 14"/>
          <p:cNvSpPr>
            <a:spLocks noGrp="1" noChangeArrowheads="1"/>
          </p:cNvSpPr>
          <p:nvPr>
            <p:ph type="ftr" sz="quarter" idx="17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0" name="Rectangle 15"/>
          <p:cNvSpPr>
            <a:spLocks noGrp="1" noChangeArrowheads="1"/>
          </p:cNvSpPr>
          <p:nvPr>
            <p:ph type="sldNum" sz="quarter" idx="17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88CDA0-8184-4DFB-89E9-E967ED7613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1" name="Rectangle 13"/>
          <p:cNvSpPr>
            <a:spLocks noGrp="1" noChangeArrowheads="1"/>
          </p:cNvSpPr>
          <p:nvPr>
            <p:ph type="dt" sz="half" idx="17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" name="Rectangle 14"/>
          <p:cNvSpPr>
            <a:spLocks noGrp="1" noChangeArrowheads="1"/>
          </p:cNvSpPr>
          <p:nvPr>
            <p:ph type="ftr" sz="quarter" idx="17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3" name="Rectangle 15"/>
          <p:cNvSpPr>
            <a:spLocks noGrp="1" noChangeArrowheads="1"/>
          </p:cNvSpPr>
          <p:nvPr>
            <p:ph type="sldNum" sz="quarter" idx="180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84A2D29-F3D3-4A7E-8F4D-E942562268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4" name="Rectangle 13"/>
          <p:cNvSpPr>
            <a:spLocks noGrp="1" noChangeArrowheads="1"/>
          </p:cNvSpPr>
          <p:nvPr>
            <p:ph type="dt" sz="half" idx="18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5" name="Rectangle 14"/>
          <p:cNvSpPr>
            <a:spLocks noGrp="1" noChangeArrowheads="1"/>
          </p:cNvSpPr>
          <p:nvPr>
            <p:ph type="ftr" sz="quarter" idx="18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6" name="Rectangle 15"/>
          <p:cNvSpPr>
            <a:spLocks noGrp="1" noChangeArrowheads="1"/>
          </p:cNvSpPr>
          <p:nvPr>
            <p:ph type="sldNum" sz="quarter" idx="183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0BF677-240C-4A41-8520-A44889BF19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7" name="Rectangle 13"/>
          <p:cNvSpPr>
            <a:spLocks noGrp="1" noChangeArrowheads="1"/>
          </p:cNvSpPr>
          <p:nvPr>
            <p:ph type="dt" sz="half" idx="18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8" name="Rectangle 14"/>
          <p:cNvSpPr>
            <a:spLocks noGrp="1" noChangeArrowheads="1"/>
          </p:cNvSpPr>
          <p:nvPr>
            <p:ph type="ftr" sz="quarter" idx="18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9" name="Rectangle 15"/>
          <p:cNvSpPr>
            <a:spLocks noGrp="1" noChangeArrowheads="1"/>
          </p:cNvSpPr>
          <p:nvPr>
            <p:ph type="sldNum" sz="quarter" idx="18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220A4DF-BF29-4D0C-A99E-E3002F9E98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0" name="Rectangle 13"/>
          <p:cNvSpPr>
            <a:spLocks noGrp="1" noChangeArrowheads="1"/>
          </p:cNvSpPr>
          <p:nvPr>
            <p:ph type="dt" sz="half" idx="18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1" name="Rectangle 14"/>
          <p:cNvSpPr>
            <a:spLocks noGrp="1" noChangeArrowheads="1"/>
          </p:cNvSpPr>
          <p:nvPr>
            <p:ph type="ftr" sz="quarter" idx="18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" name="Rectangle 15"/>
          <p:cNvSpPr>
            <a:spLocks noGrp="1" noChangeArrowheads="1"/>
          </p:cNvSpPr>
          <p:nvPr>
            <p:ph type="sldNum" sz="quarter" idx="18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73F5FF7-2CDE-40AC-AB62-1E3E8F4A6B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3" name="Rectangle 13"/>
          <p:cNvSpPr>
            <a:spLocks noGrp="1" noChangeArrowheads="1"/>
          </p:cNvSpPr>
          <p:nvPr>
            <p:ph type="dt" sz="half" idx="19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" name="Rectangle 14"/>
          <p:cNvSpPr>
            <a:spLocks noGrp="1" noChangeArrowheads="1"/>
          </p:cNvSpPr>
          <p:nvPr>
            <p:ph type="ftr" sz="quarter" idx="19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" name="Rectangle 15"/>
          <p:cNvSpPr>
            <a:spLocks noGrp="1" noChangeArrowheads="1"/>
          </p:cNvSpPr>
          <p:nvPr>
            <p:ph type="sldNum" sz="quarter" idx="19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9C41F00-9274-47B3-ABD3-CAA137C9D4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6" name="Rectangle 13"/>
          <p:cNvSpPr>
            <a:spLocks noGrp="1" noChangeArrowheads="1"/>
          </p:cNvSpPr>
          <p:nvPr>
            <p:ph type="dt" sz="half" idx="19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7" name="Rectangle 14"/>
          <p:cNvSpPr>
            <a:spLocks noGrp="1" noChangeArrowheads="1"/>
          </p:cNvSpPr>
          <p:nvPr>
            <p:ph type="ftr" sz="quarter" idx="19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8" name="Rectangle 15"/>
          <p:cNvSpPr>
            <a:spLocks noGrp="1" noChangeArrowheads="1"/>
          </p:cNvSpPr>
          <p:nvPr>
            <p:ph type="sldNum" sz="quarter" idx="195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7FF1AB8-CB37-49E6-A21D-4D482FD375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9" name="Rectangle 13"/>
          <p:cNvSpPr>
            <a:spLocks noGrp="1" noChangeArrowheads="1"/>
          </p:cNvSpPr>
          <p:nvPr>
            <p:ph type="dt" sz="half" idx="19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" name="Rectangle 14"/>
          <p:cNvSpPr>
            <a:spLocks noGrp="1" noChangeArrowheads="1"/>
          </p:cNvSpPr>
          <p:nvPr>
            <p:ph type="ftr" sz="quarter" idx="19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1" name="Rectangle 15"/>
          <p:cNvSpPr>
            <a:spLocks noGrp="1" noChangeArrowheads="1"/>
          </p:cNvSpPr>
          <p:nvPr>
            <p:ph type="sldNum" sz="quarter" idx="198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907B7D-8277-42C3-B858-1A3B12E58C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2" name="Rectangle 13"/>
          <p:cNvSpPr>
            <a:spLocks noGrp="1" noChangeArrowheads="1"/>
          </p:cNvSpPr>
          <p:nvPr>
            <p:ph type="dt" sz="half" idx="19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3" name="Rectangle 14"/>
          <p:cNvSpPr>
            <a:spLocks noGrp="1" noChangeArrowheads="1"/>
          </p:cNvSpPr>
          <p:nvPr>
            <p:ph type="ftr" sz="quarter" idx="20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" name="Rectangle 15"/>
          <p:cNvSpPr>
            <a:spLocks noGrp="1" noChangeArrowheads="1"/>
          </p:cNvSpPr>
          <p:nvPr>
            <p:ph type="sldNum" sz="quarter" idx="20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5A8479-EA3F-4FE4-996E-4BF7B76D1C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5" name="Rectangle 13"/>
          <p:cNvSpPr>
            <a:spLocks noGrp="1" noChangeArrowheads="1"/>
          </p:cNvSpPr>
          <p:nvPr>
            <p:ph type="dt" sz="half" idx="20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6" name="Rectangle 14"/>
          <p:cNvSpPr>
            <a:spLocks noGrp="1" noChangeArrowheads="1"/>
          </p:cNvSpPr>
          <p:nvPr>
            <p:ph type="ftr" sz="quarter" idx="20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7" name="Rectangle 15"/>
          <p:cNvSpPr>
            <a:spLocks noGrp="1" noChangeArrowheads="1"/>
          </p:cNvSpPr>
          <p:nvPr>
            <p:ph type="sldNum" sz="quarter" idx="204"/>
          </p:nvPr>
        </p:nvSpPr>
        <p:spPr>
          <a:ln/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0D96FFF6-AAAF-43EE-B6F0-2675BDE2B2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8" name="Rectangle 13"/>
          <p:cNvSpPr>
            <a:spLocks noGrp="1" noChangeArrowheads="1"/>
          </p:cNvSpPr>
          <p:nvPr>
            <p:ph type="dt" sz="half" idx="20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9" name="Rectangle 14"/>
          <p:cNvSpPr>
            <a:spLocks noGrp="1" noChangeArrowheads="1"/>
          </p:cNvSpPr>
          <p:nvPr>
            <p:ph type="ftr" sz="quarter" idx="20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0" name="Rectangle 15"/>
          <p:cNvSpPr>
            <a:spLocks noGrp="1" noChangeArrowheads="1"/>
          </p:cNvSpPr>
          <p:nvPr>
            <p:ph type="sldNum" sz="quarter" idx="20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DAE3A-DC3F-4CE5-AD53-8F4F9789EC1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01" name="Rectangle 13"/>
          <p:cNvSpPr>
            <a:spLocks noGrp="1" noChangeArrowheads="1"/>
          </p:cNvSpPr>
          <p:nvPr>
            <p:ph type="dt" sz="half" idx="20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2" name="Rectangle 14"/>
          <p:cNvSpPr>
            <a:spLocks noGrp="1" noChangeArrowheads="1"/>
          </p:cNvSpPr>
          <p:nvPr>
            <p:ph type="ftr" sz="quarter" idx="20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3" name="Rectangle 15"/>
          <p:cNvSpPr>
            <a:spLocks noGrp="1" noChangeArrowheads="1"/>
          </p:cNvSpPr>
          <p:nvPr>
            <p:ph type="sldNum" sz="quarter" idx="2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9F051-2705-401B-A00F-EB29411BC2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5168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36C88FA-6DDB-44F8-9BA4-5997B9EA3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34059A8-EDA9-4323-BAA4-B437BF147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630C200-A057-4BAC-ADBF-3AC542BAE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296B996-6ADC-4AF4-9016-E241B7967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6D14B53-6CE4-45A8-98D9-FFB0E4AE4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65952DD-F76E-451F-AED8-035D8891A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2276BCD-B5B3-4BC9-A4F1-71CA5D044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498FDEF-B433-4404-B396-F01964A16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ABAC139-48ED-4429-88F4-139FEAE6E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681CEDB-38AB-415D-823D-6F6E7FF40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740C686-496B-4FC2-834D-6300252D7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6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475A9FB-1A1D-43AB-BED2-E4ECC0054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9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F13F5D9-F634-4FBF-94BE-D2D8CFE27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2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AE0B989-B2BA-4074-8435-E812E0290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5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D66599B-DC20-40D0-AF5B-674DB6E31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8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60F0850-7428-4F8B-B502-7F44407AA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546DE03-C202-4B3C-A30B-DE74E4DD7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4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497B549-6E23-4596-B567-6ED2CF1CA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7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A39451E-4C1C-4B5B-A0F4-02C629710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0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FF0CE0B-3C02-423E-BCC5-1D78CF3A7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3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7A72EEC-A860-4148-AD2C-BB8C174AC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6" name="Rectangle 13"/>
          <p:cNvSpPr>
            <a:spLocks noGrp="1" noChangeArrowheads="1"/>
          </p:cNvSpPr>
          <p:nvPr>
            <p:ph type="dt" sz="half" idx="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" name="Rectangle 14"/>
          <p:cNvSpPr>
            <a:spLocks noGrp="1" noChangeArrowheads="1"/>
          </p:cNvSpPr>
          <p:nvPr>
            <p:ph type="ftr" sz="quarter" idx="7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" name="Rectangle 15"/>
          <p:cNvSpPr>
            <a:spLocks noGrp="1" noChangeArrowheads="1"/>
          </p:cNvSpPr>
          <p:nvPr>
            <p:ph type="sldNum" sz="quarter" idx="7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3F878A8-7F60-4E81-9634-4A5037717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9" name="Rectangle 13"/>
          <p:cNvSpPr>
            <a:spLocks noGrp="1" noChangeArrowheads="1"/>
          </p:cNvSpPr>
          <p:nvPr>
            <p:ph type="dt" sz="half" idx="7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14"/>
          <p:cNvSpPr>
            <a:spLocks noGrp="1" noChangeArrowheads="1"/>
          </p:cNvSpPr>
          <p:nvPr>
            <p:ph type="ftr" sz="quarter" idx="7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15"/>
          <p:cNvSpPr>
            <a:spLocks noGrp="1" noChangeArrowheads="1"/>
          </p:cNvSpPr>
          <p:nvPr>
            <p:ph type="sldNum" sz="quarter" idx="7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B041B69-32CE-40BD-8D38-7BA34F470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2" name="Rectangle 13"/>
          <p:cNvSpPr>
            <a:spLocks noGrp="1" noChangeArrowheads="1"/>
          </p:cNvSpPr>
          <p:nvPr>
            <p:ph type="dt" sz="half" idx="7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" name="Rectangle 14"/>
          <p:cNvSpPr>
            <a:spLocks noGrp="1" noChangeArrowheads="1"/>
          </p:cNvSpPr>
          <p:nvPr>
            <p:ph type="ftr" sz="quarter" idx="8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" name="Rectangle 15"/>
          <p:cNvSpPr>
            <a:spLocks noGrp="1" noChangeArrowheads="1"/>
          </p:cNvSpPr>
          <p:nvPr>
            <p:ph type="sldNum" sz="quarter" idx="8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41CCADB-523E-434C-8AB6-088E29694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5" name="Rectangle 13"/>
          <p:cNvSpPr>
            <a:spLocks noGrp="1" noChangeArrowheads="1"/>
          </p:cNvSpPr>
          <p:nvPr>
            <p:ph type="dt" sz="half" idx="8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" name="Rectangle 14"/>
          <p:cNvSpPr>
            <a:spLocks noGrp="1" noChangeArrowheads="1"/>
          </p:cNvSpPr>
          <p:nvPr>
            <p:ph type="ftr" sz="quarter" idx="8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" name="Rectangle 15"/>
          <p:cNvSpPr>
            <a:spLocks noGrp="1" noChangeArrowheads="1"/>
          </p:cNvSpPr>
          <p:nvPr>
            <p:ph type="sldNum" sz="quarter" idx="8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BB9496A-7A81-4D7B-BDC5-AAE2A78C6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8" name="Rectangle 13"/>
          <p:cNvSpPr>
            <a:spLocks noGrp="1" noChangeArrowheads="1"/>
          </p:cNvSpPr>
          <p:nvPr>
            <p:ph type="dt" sz="half" idx="8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" name="Rectangle 14"/>
          <p:cNvSpPr>
            <a:spLocks noGrp="1" noChangeArrowheads="1"/>
          </p:cNvSpPr>
          <p:nvPr>
            <p:ph type="ftr" sz="quarter" idx="8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" name="Rectangle 15"/>
          <p:cNvSpPr>
            <a:spLocks noGrp="1" noChangeArrowheads="1"/>
          </p:cNvSpPr>
          <p:nvPr>
            <p:ph type="sldNum" sz="quarter" idx="8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67064FD-723E-40D3-A6A5-0A77F9B3E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1" name="Rectangle 13"/>
          <p:cNvSpPr>
            <a:spLocks noGrp="1" noChangeArrowheads="1"/>
          </p:cNvSpPr>
          <p:nvPr>
            <p:ph type="dt" sz="half" idx="8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" name="Rectangle 14"/>
          <p:cNvSpPr>
            <a:spLocks noGrp="1" noChangeArrowheads="1"/>
          </p:cNvSpPr>
          <p:nvPr>
            <p:ph type="ftr" sz="quarter" idx="8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" name="Rectangle 15"/>
          <p:cNvSpPr>
            <a:spLocks noGrp="1" noChangeArrowheads="1"/>
          </p:cNvSpPr>
          <p:nvPr>
            <p:ph type="sldNum" sz="quarter" idx="9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091C3E2-D137-444A-B57E-77472D75F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4" name="Rectangle 13"/>
          <p:cNvSpPr>
            <a:spLocks noGrp="1" noChangeArrowheads="1"/>
          </p:cNvSpPr>
          <p:nvPr>
            <p:ph type="dt" sz="half" idx="9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5" name="Rectangle 14"/>
          <p:cNvSpPr>
            <a:spLocks noGrp="1" noChangeArrowheads="1"/>
          </p:cNvSpPr>
          <p:nvPr>
            <p:ph type="ftr" sz="quarter" idx="9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" name="Rectangle 15"/>
          <p:cNvSpPr>
            <a:spLocks noGrp="1" noChangeArrowheads="1"/>
          </p:cNvSpPr>
          <p:nvPr>
            <p:ph type="sldNum" sz="quarter" idx="9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F992191-33CB-4E51-A152-AE66A97A5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7" name="Rectangle 13"/>
          <p:cNvSpPr>
            <a:spLocks noGrp="1" noChangeArrowheads="1"/>
          </p:cNvSpPr>
          <p:nvPr>
            <p:ph type="dt" sz="half" idx="9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" name="Rectangle 14"/>
          <p:cNvSpPr>
            <a:spLocks noGrp="1" noChangeArrowheads="1"/>
          </p:cNvSpPr>
          <p:nvPr>
            <p:ph type="ftr" sz="quarter" idx="9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" name="Rectangle 15"/>
          <p:cNvSpPr>
            <a:spLocks noGrp="1" noChangeArrowheads="1"/>
          </p:cNvSpPr>
          <p:nvPr>
            <p:ph type="sldNum" sz="quarter" idx="9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DE2BEB2-EF96-4288-BC86-96F453677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0" name="Rectangle 13"/>
          <p:cNvSpPr>
            <a:spLocks noGrp="1" noChangeArrowheads="1"/>
          </p:cNvSpPr>
          <p:nvPr>
            <p:ph type="dt" sz="half" idx="9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" name="Rectangle 14"/>
          <p:cNvSpPr>
            <a:spLocks noGrp="1" noChangeArrowheads="1"/>
          </p:cNvSpPr>
          <p:nvPr>
            <p:ph type="ftr" sz="quarter" idx="9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" name="Rectangle 15"/>
          <p:cNvSpPr>
            <a:spLocks noGrp="1" noChangeArrowheads="1"/>
          </p:cNvSpPr>
          <p:nvPr>
            <p:ph type="sldNum" sz="quarter" idx="9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287B190-5817-4160-B489-6ABAF7FAF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3" name="Rectangle 13"/>
          <p:cNvSpPr>
            <a:spLocks noGrp="1" noChangeArrowheads="1"/>
          </p:cNvSpPr>
          <p:nvPr>
            <p:ph type="dt" sz="half" idx="10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" name="Rectangle 14"/>
          <p:cNvSpPr>
            <a:spLocks noGrp="1" noChangeArrowheads="1"/>
          </p:cNvSpPr>
          <p:nvPr>
            <p:ph type="ftr" sz="quarter" idx="10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Rectangle 15"/>
          <p:cNvSpPr>
            <a:spLocks noGrp="1" noChangeArrowheads="1"/>
          </p:cNvSpPr>
          <p:nvPr>
            <p:ph type="sldNum" sz="quarter" idx="10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4D7DBD8-2076-4028-8E01-D4AFFFF85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6" name="Rectangle 13"/>
          <p:cNvSpPr>
            <a:spLocks noGrp="1" noChangeArrowheads="1"/>
          </p:cNvSpPr>
          <p:nvPr>
            <p:ph type="dt" sz="half" idx="10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" name="Rectangle 14"/>
          <p:cNvSpPr>
            <a:spLocks noGrp="1" noChangeArrowheads="1"/>
          </p:cNvSpPr>
          <p:nvPr>
            <p:ph type="ftr" sz="quarter" idx="10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" name="Rectangle 15"/>
          <p:cNvSpPr>
            <a:spLocks noGrp="1" noChangeArrowheads="1"/>
          </p:cNvSpPr>
          <p:nvPr>
            <p:ph type="sldNum" sz="quarter" idx="10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79DCCB9-4B9A-4A7D-A4B0-5A0A7696B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9" name="Rectangle 13"/>
          <p:cNvSpPr>
            <a:spLocks noGrp="1" noChangeArrowheads="1"/>
          </p:cNvSpPr>
          <p:nvPr>
            <p:ph type="dt" sz="half" idx="10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" name="Rectangle 14"/>
          <p:cNvSpPr>
            <a:spLocks noGrp="1" noChangeArrowheads="1"/>
          </p:cNvSpPr>
          <p:nvPr>
            <p:ph type="ftr" sz="quarter" idx="10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" name="Rectangle 15"/>
          <p:cNvSpPr>
            <a:spLocks noGrp="1" noChangeArrowheads="1"/>
          </p:cNvSpPr>
          <p:nvPr>
            <p:ph type="sldNum" sz="quarter" idx="10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E243DB3-A544-4961-8DDC-5E45FA66B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" name="Rectangle 13"/>
          <p:cNvSpPr>
            <a:spLocks noGrp="1" noChangeArrowheads="1"/>
          </p:cNvSpPr>
          <p:nvPr>
            <p:ph type="dt" sz="half" idx="10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" name="Rectangle 14"/>
          <p:cNvSpPr>
            <a:spLocks noGrp="1" noChangeArrowheads="1"/>
          </p:cNvSpPr>
          <p:nvPr>
            <p:ph type="ftr" sz="quarter" idx="1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" name="Rectangle 15"/>
          <p:cNvSpPr>
            <a:spLocks noGrp="1" noChangeArrowheads="1"/>
          </p:cNvSpPr>
          <p:nvPr>
            <p:ph type="sldNum" sz="quarter" idx="1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85589A4-37C9-43EB-B7DF-8C66A5D2D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" name="Rectangle 13"/>
          <p:cNvSpPr>
            <a:spLocks noGrp="1" noChangeArrowheads="1"/>
          </p:cNvSpPr>
          <p:nvPr>
            <p:ph type="dt" sz="half" idx="1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" name="Rectangle 14"/>
          <p:cNvSpPr>
            <a:spLocks noGrp="1" noChangeArrowheads="1"/>
          </p:cNvSpPr>
          <p:nvPr>
            <p:ph type="ftr" sz="quarter" idx="1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" name="Rectangle 15"/>
          <p:cNvSpPr>
            <a:spLocks noGrp="1" noChangeArrowheads="1"/>
          </p:cNvSpPr>
          <p:nvPr>
            <p:ph type="sldNum" sz="quarter" idx="11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B77997A-4D4C-47AD-8315-EC617FE88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8" name="Rectangle 13"/>
          <p:cNvSpPr>
            <a:spLocks noGrp="1" noChangeArrowheads="1"/>
          </p:cNvSpPr>
          <p:nvPr>
            <p:ph type="dt" sz="half" idx="1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" name="Rectangle 14"/>
          <p:cNvSpPr>
            <a:spLocks noGrp="1" noChangeArrowheads="1"/>
          </p:cNvSpPr>
          <p:nvPr>
            <p:ph type="ftr" sz="quarter" idx="1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" name="Rectangle 15"/>
          <p:cNvSpPr>
            <a:spLocks noGrp="1" noChangeArrowheads="1"/>
          </p:cNvSpPr>
          <p:nvPr>
            <p:ph type="sldNum" sz="quarter" idx="11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83AF7AF-0370-4674-9D4B-A3E65F57F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1" name="Rectangle 13"/>
          <p:cNvSpPr>
            <a:spLocks noGrp="1" noChangeArrowheads="1"/>
          </p:cNvSpPr>
          <p:nvPr>
            <p:ph type="dt" sz="half" idx="1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" name="Rectangle 14"/>
          <p:cNvSpPr>
            <a:spLocks noGrp="1" noChangeArrowheads="1"/>
          </p:cNvSpPr>
          <p:nvPr>
            <p:ph type="ftr" sz="quarter" idx="1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" name="Rectangle 15"/>
          <p:cNvSpPr>
            <a:spLocks noGrp="1" noChangeArrowheads="1"/>
          </p:cNvSpPr>
          <p:nvPr>
            <p:ph type="sldNum" sz="quarter" idx="12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DD2C95D-A816-43AE-AB91-3923BDD77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4" name="Rectangle 13"/>
          <p:cNvSpPr>
            <a:spLocks noGrp="1" noChangeArrowheads="1"/>
          </p:cNvSpPr>
          <p:nvPr>
            <p:ph type="dt" sz="half" idx="1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" name="Rectangle 14"/>
          <p:cNvSpPr>
            <a:spLocks noGrp="1" noChangeArrowheads="1"/>
          </p:cNvSpPr>
          <p:nvPr>
            <p:ph type="ftr" sz="quarter" idx="1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" name="Rectangle 15"/>
          <p:cNvSpPr>
            <a:spLocks noGrp="1" noChangeArrowheads="1"/>
          </p:cNvSpPr>
          <p:nvPr>
            <p:ph type="sldNum" sz="quarter" idx="12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CC34407-11A3-4FF7-A9D9-60723402C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7" name="Rectangle 13"/>
          <p:cNvSpPr>
            <a:spLocks noGrp="1" noChangeArrowheads="1"/>
          </p:cNvSpPr>
          <p:nvPr>
            <p:ph type="dt" sz="half" idx="1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" name="Rectangle 14"/>
          <p:cNvSpPr>
            <a:spLocks noGrp="1" noChangeArrowheads="1"/>
          </p:cNvSpPr>
          <p:nvPr>
            <p:ph type="ftr" sz="quarter" idx="1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" name="Rectangle 15"/>
          <p:cNvSpPr>
            <a:spLocks noGrp="1" noChangeArrowheads="1"/>
          </p:cNvSpPr>
          <p:nvPr>
            <p:ph type="sldNum" sz="quarter" idx="12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416B7CD-4F86-4D65-A247-A76AAC469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0" name="Rectangle 13"/>
          <p:cNvSpPr>
            <a:spLocks noGrp="1" noChangeArrowheads="1"/>
          </p:cNvSpPr>
          <p:nvPr>
            <p:ph type="dt" sz="half" idx="1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" name="Rectangle 14"/>
          <p:cNvSpPr>
            <a:spLocks noGrp="1" noChangeArrowheads="1"/>
          </p:cNvSpPr>
          <p:nvPr>
            <p:ph type="ftr" sz="quarter" idx="1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" name="Rectangle 15"/>
          <p:cNvSpPr>
            <a:spLocks noGrp="1" noChangeArrowheads="1"/>
          </p:cNvSpPr>
          <p:nvPr>
            <p:ph type="sldNum" sz="quarter" idx="12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5B750BE-059C-4043-8133-BB7CBD5F3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3" name="Rectangle 13"/>
          <p:cNvSpPr>
            <a:spLocks noGrp="1" noChangeArrowheads="1"/>
          </p:cNvSpPr>
          <p:nvPr>
            <p:ph type="dt" sz="half" idx="13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" name="Rectangle 14"/>
          <p:cNvSpPr>
            <a:spLocks noGrp="1" noChangeArrowheads="1"/>
          </p:cNvSpPr>
          <p:nvPr>
            <p:ph type="ftr" sz="quarter" idx="1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" name="Rectangle 15"/>
          <p:cNvSpPr>
            <a:spLocks noGrp="1" noChangeArrowheads="1"/>
          </p:cNvSpPr>
          <p:nvPr>
            <p:ph type="sldNum" sz="quarter" idx="13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4432B61-4F26-49C6-97D2-4BEC92359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6" name="Rectangle 13"/>
          <p:cNvSpPr>
            <a:spLocks noGrp="1" noChangeArrowheads="1"/>
          </p:cNvSpPr>
          <p:nvPr>
            <p:ph type="dt" sz="half" idx="13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7" name="Rectangle 14"/>
          <p:cNvSpPr>
            <a:spLocks noGrp="1" noChangeArrowheads="1"/>
          </p:cNvSpPr>
          <p:nvPr>
            <p:ph type="ftr" sz="quarter" idx="1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" name="Rectangle 15"/>
          <p:cNvSpPr>
            <a:spLocks noGrp="1" noChangeArrowheads="1"/>
          </p:cNvSpPr>
          <p:nvPr>
            <p:ph type="sldNum" sz="quarter" idx="13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011742A-0A17-4EA6-8FA3-7500EB879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9" name="Rectangle 13"/>
          <p:cNvSpPr>
            <a:spLocks noGrp="1" noChangeArrowheads="1"/>
          </p:cNvSpPr>
          <p:nvPr>
            <p:ph type="dt" sz="half" idx="13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" name="Rectangle 14"/>
          <p:cNvSpPr>
            <a:spLocks noGrp="1" noChangeArrowheads="1"/>
          </p:cNvSpPr>
          <p:nvPr>
            <p:ph type="ftr" sz="quarter" idx="1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" name="Rectangle 15"/>
          <p:cNvSpPr>
            <a:spLocks noGrp="1" noChangeArrowheads="1"/>
          </p:cNvSpPr>
          <p:nvPr>
            <p:ph type="sldNum" sz="quarter" idx="13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7FAFB0A-105E-41E0-B423-7147CE670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2" name="Rectangle 13"/>
          <p:cNvSpPr>
            <a:spLocks noGrp="1" noChangeArrowheads="1"/>
          </p:cNvSpPr>
          <p:nvPr>
            <p:ph type="dt" sz="half" idx="13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" name="Rectangle 14"/>
          <p:cNvSpPr>
            <a:spLocks noGrp="1" noChangeArrowheads="1"/>
          </p:cNvSpPr>
          <p:nvPr>
            <p:ph type="ftr" sz="quarter" idx="1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" name="Rectangle 15"/>
          <p:cNvSpPr>
            <a:spLocks noGrp="1" noChangeArrowheads="1"/>
          </p:cNvSpPr>
          <p:nvPr>
            <p:ph type="sldNum" sz="quarter" idx="14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2537A3D-4985-4060-96A5-287AB85C5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5" name="Rectangle 13"/>
          <p:cNvSpPr>
            <a:spLocks noGrp="1" noChangeArrowheads="1"/>
          </p:cNvSpPr>
          <p:nvPr>
            <p:ph type="dt" sz="half" idx="14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" name="Rectangle 14"/>
          <p:cNvSpPr>
            <a:spLocks noGrp="1" noChangeArrowheads="1"/>
          </p:cNvSpPr>
          <p:nvPr>
            <p:ph type="ftr" sz="quarter" idx="1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" name="Rectangle 15"/>
          <p:cNvSpPr>
            <a:spLocks noGrp="1" noChangeArrowheads="1"/>
          </p:cNvSpPr>
          <p:nvPr>
            <p:ph type="sldNum" sz="quarter" idx="14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0C3404B-C9DD-4FCE-B4CF-2019F82AE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8" name="Rectangle 13"/>
          <p:cNvSpPr>
            <a:spLocks noGrp="1" noChangeArrowheads="1"/>
          </p:cNvSpPr>
          <p:nvPr>
            <p:ph type="dt" sz="half" idx="14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4"/>
          <p:cNvSpPr>
            <a:spLocks noGrp="1" noChangeArrowheads="1"/>
          </p:cNvSpPr>
          <p:nvPr>
            <p:ph type="ftr" sz="quarter" idx="1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" name="Rectangle 15"/>
          <p:cNvSpPr>
            <a:spLocks noGrp="1" noChangeArrowheads="1"/>
          </p:cNvSpPr>
          <p:nvPr>
            <p:ph type="sldNum" sz="quarter" idx="14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68293AC-DBCC-4510-A395-72EFC43FA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1" name="Rectangle 13"/>
          <p:cNvSpPr>
            <a:spLocks noGrp="1" noChangeArrowheads="1"/>
          </p:cNvSpPr>
          <p:nvPr>
            <p:ph type="dt" sz="half" idx="14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2" name="Rectangle 14"/>
          <p:cNvSpPr>
            <a:spLocks noGrp="1" noChangeArrowheads="1"/>
          </p:cNvSpPr>
          <p:nvPr>
            <p:ph type="ftr" sz="quarter" idx="1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" name="Rectangle 15"/>
          <p:cNvSpPr>
            <a:spLocks noGrp="1" noChangeArrowheads="1"/>
          </p:cNvSpPr>
          <p:nvPr>
            <p:ph type="sldNum" sz="quarter" idx="15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C490190-627F-4FF6-B216-53EBA75EF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4" name="Rectangle 13"/>
          <p:cNvSpPr>
            <a:spLocks noGrp="1" noChangeArrowheads="1"/>
          </p:cNvSpPr>
          <p:nvPr>
            <p:ph type="dt" sz="half" idx="15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" name="Rectangle 14"/>
          <p:cNvSpPr>
            <a:spLocks noGrp="1" noChangeArrowheads="1"/>
          </p:cNvSpPr>
          <p:nvPr>
            <p:ph type="ftr" sz="quarter" idx="1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6" name="Rectangle 15"/>
          <p:cNvSpPr>
            <a:spLocks noGrp="1" noChangeArrowheads="1"/>
          </p:cNvSpPr>
          <p:nvPr>
            <p:ph type="sldNum" sz="quarter" idx="15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A524179-45F0-41EC-891D-A1F5F25C2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7" name="Rectangle 13"/>
          <p:cNvSpPr>
            <a:spLocks noGrp="1" noChangeArrowheads="1"/>
          </p:cNvSpPr>
          <p:nvPr>
            <p:ph type="dt" sz="half" idx="15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8" name="Rectangle 14"/>
          <p:cNvSpPr>
            <a:spLocks noGrp="1" noChangeArrowheads="1"/>
          </p:cNvSpPr>
          <p:nvPr>
            <p:ph type="ftr" sz="quarter" idx="1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9" name="Rectangle 15"/>
          <p:cNvSpPr>
            <a:spLocks noGrp="1" noChangeArrowheads="1"/>
          </p:cNvSpPr>
          <p:nvPr>
            <p:ph type="sldNum" sz="quarter" idx="15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EBF89D4-A852-4D45-856C-374837F14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0" name="Rectangle 13"/>
          <p:cNvSpPr>
            <a:spLocks noGrp="1" noChangeArrowheads="1"/>
          </p:cNvSpPr>
          <p:nvPr>
            <p:ph type="dt" sz="half" idx="15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" name="Rectangle 14"/>
          <p:cNvSpPr>
            <a:spLocks noGrp="1" noChangeArrowheads="1"/>
          </p:cNvSpPr>
          <p:nvPr>
            <p:ph type="ftr" sz="quarter" idx="1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" name="Rectangle 15"/>
          <p:cNvSpPr>
            <a:spLocks noGrp="1" noChangeArrowheads="1"/>
          </p:cNvSpPr>
          <p:nvPr>
            <p:ph type="sldNum" sz="quarter" idx="15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5385BE4-A9E4-4588-8ECD-32974E694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3" name="Rectangle 13"/>
          <p:cNvSpPr>
            <a:spLocks noGrp="1" noChangeArrowheads="1"/>
          </p:cNvSpPr>
          <p:nvPr>
            <p:ph type="dt" sz="half" idx="16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" name="Rectangle 14"/>
          <p:cNvSpPr>
            <a:spLocks noGrp="1" noChangeArrowheads="1"/>
          </p:cNvSpPr>
          <p:nvPr>
            <p:ph type="ftr" sz="quarter" idx="1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5" name="Rectangle 15"/>
          <p:cNvSpPr>
            <a:spLocks noGrp="1" noChangeArrowheads="1"/>
          </p:cNvSpPr>
          <p:nvPr>
            <p:ph type="sldNum" sz="quarter" idx="16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10F2940-2ADD-493A-A3E8-218D07B58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6" name="Rectangle 13"/>
          <p:cNvSpPr>
            <a:spLocks noGrp="1" noChangeArrowheads="1"/>
          </p:cNvSpPr>
          <p:nvPr>
            <p:ph type="dt" sz="half" idx="16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4"/>
          <p:cNvSpPr>
            <a:spLocks noGrp="1" noChangeArrowheads="1"/>
          </p:cNvSpPr>
          <p:nvPr>
            <p:ph type="ftr" sz="quarter" idx="1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" name="Rectangle 15"/>
          <p:cNvSpPr>
            <a:spLocks noGrp="1" noChangeArrowheads="1"/>
          </p:cNvSpPr>
          <p:nvPr>
            <p:ph type="sldNum" sz="quarter" idx="16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A538AA5-180F-4CE2-AA1A-F6B50FD78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9" name="Rectangle 13"/>
          <p:cNvSpPr>
            <a:spLocks noGrp="1" noChangeArrowheads="1"/>
          </p:cNvSpPr>
          <p:nvPr>
            <p:ph type="dt" sz="half" idx="16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" name="Rectangle 14"/>
          <p:cNvSpPr>
            <a:spLocks noGrp="1" noChangeArrowheads="1"/>
          </p:cNvSpPr>
          <p:nvPr>
            <p:ph type="ftr" sz="quarter" idx="1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1" name="Rectangle 15"/>
          <p:cNvSpPr>
            <a:spLocks noGrp="1" noChangeArrowheads="1"/>
          </p:cNvSpPr>
          <p:nvPr>
            <p:ph type="sldNum" sz="quarter" idx="16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71E9686-DD56-436B-BF00-9C3A34AA8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2" name="Rectangle 13"/>
          <p:cNvSpPr>
            <a:spLocks noGrp="1" noChangeArrowheads="1"/>
          </p:cNvSpPr>
          <p:nvPr>
            <p:ph type="dt" sz="half" idx="16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" name="Rectangle 14"/>
          <p:cNvSpPr>
            <a:spLocks noGrp="1" noChangeArrowheads="1"/>
          </p:cNvSpPr>
          <p:nvPr>
            <p:ph type="ftr" sz="quarter" idx="1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" name="Rectangle 15"/>
          <p:cNvSpPr>
            <a:spLocks noGrp="1" noChangeArrowheads="1"/>
          </p:cNvSpPr>
          <p:nvPr>
            <p:ph type="sldNum" sz="quarter" idx="17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7920B94-5E82-4FDF-8056-BBE63E27D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5" name="Rectangle 13"/>
          <p:cNvSpPr>
            <a:spLocks noGrp="1" noChangeArrowheads="1"/>
          </p:cNvSpPr>
          <p:nvPr>
            <p:ph type="dt" sz="half" idx="1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6" name="Rectangle 14"/>
          <p:cNvSpPr>
            <a:spLocks noGrp="1" noChangeArrowheads="1"/>
          </p:cNvSpPr>
          <p:nvPr>
            <p:ph type="ftr" sz="quarter" idx="1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7" name="Rectangle 15"/>
          <p:cNvSpPr>
            <a:spLocks noGrp="1" noChangeArrowheads="1"/>
          </p:cNvSpPr>
          <p:nvPr>
            <p:ph type="sldNum" sz="quarter" idx="17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E4204B-AFE9-4DC6-B759-F29B2D7C4F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8" name="Rectangle 13"/>
          <p:cNvSpPr>
            <a:spLocks noGrp="1" noChangeArrowheads="1"/>
          </p:cNvSpPr>
          <p:nvPr>
            <p:ph type="dt" sz="half" idx="17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9" name="Rectangle 14"/>
          <p:cNvSpPr>
            <a:spLocks noGrp="1" noChangeArrowheads="1"/>
          </p:cNvSpPr>
          <p:nvPr>
            <p:ph type="ftr" sz="quarter" idx="17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0" name="Rectangle 15"/>
          <p:cNvSpPr>
            <a:spLocks noGrp="1" noChangeArrowheads="1"/>
          </p:cNvSpPr>
          <p:nvPr>
            <p:ph type="sldNum" sz="quarter" idx="17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C0B80B-C60C-45F3-A5A5-105D1185B2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1" name="Rectangle 13"/>
          <p:cNvSpPr>
            <a:spLocks noGrp="1" noChangeArrowheads="1"/>
          </p:cNvSpPr>
          <p:nvPr>
            <p:ph type="dt" sz="half" idx="17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" name="Rectangle 14"/>
          <p:cNvSpPr>
            <a:spLocks noGrp="1" noChangeArrowheads="1"/>
          </p:cNvSpPr>
          <p:nvPr>
            <p:ph type="ftr" sz="quarter" idx="17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3" name="Rectangle 15"/>
          <p:cNvSpPr>
            <a:spLocks noGrp="1" noChangeArrowheads="1"/>
          </p:cNvSpPr>
          <p:nvPr>
            <p:ph type="sldNum" sz="quarter" idx="180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0B40142-92EF-4B21-A460-2D50432AE1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4" name="Rectangle 13"/>
          <p:cNvSpPr>
            <a:spLocks noGrp="1" noChangeArrowheads="1"/>
          </p:cNvSpPr>
          <p:nvPr>
            <p:ph type="dt" sz="half" idx="18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5" name="Rectangle 14"/>
          <p:cNvSpPr>
            <a:spLocks noGrp="1" noChangeArrowheads="1"/>
          </p:cNvSpPr>
          <p:nvPr>
            <p:ph type="ftr" sz="quarter" idx="18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6" name="Rectangle 15"/>
          <p:cNvSpPr>
            <a:spLocks noGrp="1" noChangeArrowheads="1"/>
          </p:cNvSpPr>
          <p:nvPr>
            <p:ph type="sldNum" sz="quarter" idx="183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10E05D-4E01-4E2D-85CB-75D2322BF4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7" name="Rectangle 13"/>
          <p:cNvSpPr>
            <a:spLocks noGrp="1" noChangeArrowheads="1"/>
          </p:cNvSpPr>
          <p:nvPr>
            <p:ph type="dt" sz="half" idx="18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8" name="Rectangle 14"/>
          <p:cNvSpPr>
            <a:spLocks noGrp="1" noChangeArrowheads="1"/>
          </p:cNvSpPr>
          <p:nvPr>
            <p:ph type="ftr" sz="quarter" idx="18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9" name="Rectangle 15"/>
          <p:cNvSpPr>
            <a:spLocks noGrp="1" noChangeArrowheads="1"/>
          </p:cNvSpPr>
          <p:nvPr>
            <p:ph type="sldNum" sz="quarter" idx="18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9E82846-DA74-4C14-9D87-71CA8D3220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0" name="Rectangle 13"/>
          <p:cNvSpPr>
            <a:spLocks noGrp="1" noChangeArrowheads="1"/>
          </p:cNvSpPr>
          <p:nvPr>
            <p:ph type="dt" sz="half" idx="18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1" name="Rectangle 14"/>
          <p:cNvSpPr>
            <a:spLocks noGrp="1" noChangeArrowheads="1"/>
          </p:cNvSpPr>
          <p:nvPr>
            <p:ph type="ftr" sz="quarter" idx="18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" name="Rectangle 15"/>
          <p:cNvSpPr>
            <a:spLocks noGrp="1" noChangeArrowheads="1"/>
          </p:cNvSpPr>
          <p:nvPr>
            <p:ph type="sldNum" sz="quarter" idx="18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D876241-AF88-4034-8108-F17B05A22F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3" name="Rectangle 13"/>
          <p:cNvSpPr>
            <a:spLocks noGrp="1" noChangeArrowheads="1"/>
          </p:cNvSpPr>
          <p:nvPr>
            <p:ph type="dt" sz="half" idx="19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" name="Rectangle 14"/>
          <p:cNvSpPr>
            <a:spLocks noGrp="1" noChangeArrowheads="1"/>
          </p:cNvSpPr>
          <p:nvPr>
            <p:ph type="ftr" sz="quarter" idx="19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" name="Rectangle 15"/>
          <p:cNvSpPr>
            <a:spLocks noGrp="1" noChangeArrowheads="1"/>
          </p:cNvSpPr>
          <p:nvPr>
            <p:ph type="sldNum" sz="quarter" idx="19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5D3F57F-0771-4A60-8B1B-73FC713DBA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6" name="Rectangle 13"/>
          <p:cNvSpPr>
            <a:spLocks noGrp="1" noChangeArrowheads="1"/>
          </p:cNvSpPr>
          <p:nvPr>
            <p:ph type="dt" sz="half" idx="19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7" name="Rectangle 14"/>
          <p:cNvSpPr>
            <a:spLocks noGrp="1" noChangeArrowheads="1"/>
          </p:cNvSpPr>
          <p:nvPr>
            <p:ph type="ftr" sz="quarter" idx="19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8" name="Rectangle 15"/>
          <p:cNvSpPr>
            <a:spLocks noGrp="1" noChangeArrowheads="1"/>
          </p:cNvSpPr>
          <p:nvPr>
            <p:ph type="sldNum" sz="quarter" idx="195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F679BE0-FD1A-4EDA-8D09-A5944EF5C5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9" name="Rectangle 13"/>
          <p:cNvSpPr>
            <a:spLocks noGrp="1" noChangeArrowheads="1"/>
          </p:cNvSpPr>
          <p:nvPr>
            <p:ph type="dt" sz="half" idx="19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" name="Rectangle 14"/>
          <p:cNvSpPr>
            <a:spLocks noGrp="1" noChangeArrowheads="1"/>
          </p:cNvSpPr>
          <p:nvPr>
            <p:ph type="ftr" sz="quarter" idx="19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1" name="Rectangle 15"/>
          <p:cNvSpPr>
            <a:spLocks noGrp="1" noChangeArrowheads="1"/>
          </p:cNvSpPr>
          <p:nvPr>
            <p:ph type="sldNum" sz="quarter" idx="198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AF6C45-8895-4DD9-AF91-BF59C3FFB4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2" name="Rectangle 13"/>
          <p:cNvSpPr>
            <a:spLocks noGrp="1" noChangeArrowheads="1"/>
          </p:cNvSpPr>
          <p:nvPr>
            <p:ph type="dt" sz="half" idx="19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3" name="Rectangle 14"/>
          <p:cNvSpPr>
            <a:spLocks noGrp="1" noChangeArrowheads="1"/>
          </p:cNvSpPr>
          <p:nvPr>
            <p:ph type="ftr" sz="quarter" idx="20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" name="Rectangle 15"/>
          <p:cNvSpPr>
            <a:spLocks noGrp="1" noChangeArrowheads="1"/>
          </p:cNvSpPr>
          <p:nvPr>
            <p:ph type="sldNum" sz="quarter" idx="20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24B05A-259E-4C39-80B5-E5BD2347AD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5" name="Rectangle 13"/>
          <p:cNvSpPr>
            <a:spLocks noGrp="1" noChangeArrowheads="1"/>
          </p:cNvSpPr>
          <p:nvPr>
            <p:ph type="dt" sz="half" idx="20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6" name="Rectangle 14"/>
          <p:cNvSpPr>
            <a:spLocks noGrp="1" noChangeArrowheads="1"/>
          </p:cNvSpPr>
          <p:nvPr>
            <p:ph type="ftr" sz="quarter" idx="20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7" name="Rectangle 15"/>
          <p:cNvSpPr>
            <a:spLocks noGrp="1" noChangeArrowheads="1"/>
          </p:cNvSpPr>
          <p:nvPr>
            <p:ph type="sldNum" sz="quarter" idx="204"/>
          </p:nvPr>
        </p:nvSpPr>
        <p:spPr>
          <a:ln/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3AA1013E-E6E2-4740-A94B-7FAF1C78E7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8" name="Rectangle 13"/>
          <p:cNvSpPr>
            <a:spLocks noGrp="1" noChangeArrowheads="1"/>
          </p:cNvSpPr>
          <p:nvPr>
            <p:ph type="dt" sz="half" idx="20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9" name="Rectangle 14"/>
          <p:cNvSpPr>
            <a:spLocks noGrp="1" noChangeArrowheads="1"/>
          </p:cNvSpPr>
          <p:nvPr>
            <p:ph type="ftr" sz="quarter" idx="20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0" name="Rectangle 15"/>
          <p:cNvSpPr>
            <a:spLocks noGrp="1" noChangeArrowheads="1"/>
          </p:cNvSpPr>
          <p:nvPr>
            <p:ph type="sldNum" sz="quarter" idx="20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EFC92-5EF0-44D8-B924-4C5342A6BC5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01" name="Rectangle 13"/>
          <p:cNvSpPr>
            <a:spLocks noGrp="1" noChangeArrowheads="1"/>
          </p:cNvSpPr>
          <p:nvPr>
            <p:ph type="dt" sz="half" idx="20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2" name="Rectangle 14"/>
          <p:cNvSpPr>
            <a:spLocks noGrp="1" noChangeArrowheads="1"/>
          </p:cNvSpPr>
          <p:nvPr>
            <p:ph type="ftr" sz="quarter" idx="20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3" name="Rectangle 15"/>
          <p:cNvSpPr>
            <a:spLocks noGrp="1" noChangeArrowheads="1"/>
          </p:cNvSpPr>
          <p:nvPr>
            <p:ph type="sldNum" sz="quarter" idx="2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89569-926C-4594-9807-161A0C0F64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1778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B58D710-FF4D-4D3F-913B-91D50C03C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B4FB4EA-921E-4E07-A205-E58A4B8BB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75731E9-A912-4EFD-93E3-9E5046378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B0D4300-838E-4698-896D-7D01B0440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8D06A2E-9334-495E-8F26-9B4CEB08C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5889C9D-3160-4CC2-BDCD-0814B7A3D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40B0748-6CC5-412D-A7B5-7CBDDC51C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B270A20-887B-4654-9CB5-34A2AE4B2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28C2577-54DB-45C2-A9B5-031716CAE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FCB38FC-736C-4830-82E6-566B4B35C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FCA9259-D64F-4296-9052-1E2110CEB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6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1573BAB-0DC9-4E47-AD79-C9B8E0683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9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18276BA-9E27-428E-AF94-06133EC4C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2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3353E56-5C8B-42F4-B7AE-9F520DEC0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5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39F82CD-DF7E-4D2A-9390-D2F5C648E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8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D891898-619D-4805-9B3B-D9128D608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D2C4569-4EB3-40B1-A8D0-DC2BCF8BE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4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270FD08-8850-4702-900F-A69E3D904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7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B2D73BC-89BB-4FD2-B05A-53686B59E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0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FF3263D-A5C3-4B83-8939-90D8F6C9D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3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B3F9BA7-DE16-4570-BA2A-44FB36FC1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6" name="Rectangle 13"/>
          <p:cNvSpPr>
            <a:spLocks noGrp="1" noChangeArrowheads="1"/>
          </p:cNvSpPr>
          <p:nvPr>
            <p:ph type="dt" sz="half" idx="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" name="Rectangle 14"/>
          <p:cNvSpPr>
            <a:spLocks noGrp="1" noChangeArrowheads="1"/>
          </p:cNvSpPr>
          <p:nvPr>
            <p:ph type="ftr" sz="quarter" idx="7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" name="Rectangle 15"/>
          <p:cNvSpPr>
            <a:spLocks noGrp="1" noChangeArrowheads="1"/>
          </p:cNvSpPr>
          <p:nvPr>
            <p:ph type="sldNum" sz="quarter" idx="7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005D07A-196B-4D25-BDC7-B4154FB40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9" name="Rectangle 13"/>
          <p:cNvSpPr>
            <a:spLocks noGrp="1" noChangeArrowheads="1"/>
          </p:cNvSpPr>
          <p:nvPr>
            <p:ph type="dt" sz="half" idx="7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14"/>
          <p:cNvSpPr>
            <a:spLocks noGrp="1" noChangeArrowheads="1"/>
          </p:cNvSpPr>
          <p:nvPr>
            <p:ph type="ftr" sz="quarter" idx="7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15"/>
          <p:cNvSpPr>
            <a:spLocks noGrp="1" noChangeArrowheads="1"/>
          </p:cNvSpPr>
          <p:nvPr>
            <p:ph type="sldNum" sz="quarter" idx="7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8090234-723E-4547-9AA1-9DC32E5CF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2" name="Rectangle 13"/>
          <p:cNvSpPr>
            <a:spLocks noGrp="1" noChangeArrowheads="1"/>
          </p:cNvSpPr>
          <p:nvPr>
            <p:ph type="dt" sz="half" idx="7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" name="Rectangle 14"/>
          <p:cNvSpPr>
            <a:spLocks noGrp="1" noChangeArrowheads="1"/>
          </p:cNvSpPr>
          <p:nvPr>
            <p:ph type="ftr" sz="quarter" idx="8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" name="Rectangle 15"/>
          <p:cNvSpPr>
            <a:spLocks noGrp="1" noChangeArrowheads="1"/>
          </p:cNvSpPr>
          <p:nvPr>
            <p:ph type="sldNum" sz="quarter" idx="8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004064E-6CD2-41ED-857F-D5D934DDD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5" name="Rectangle 13"/>
          <p:cNvSpPr>
            <a:spLocks noGrp="1" noChangeArrowheads="1"/>
          </p:cNvSpPr>
          <p:nvPr>
            <p:ph type="dt" sz="half" idx="8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" name="Rectangle 14"/>
          <p:cNvSpPr>
            <a:spLocks noGrp="1" noChangeArrowheads="1"/>
          </p:cNvSpPr>
          <p:nvPr>
            <p:ph type="ftr" sz="quarter" idx="8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" name="Rectangle 15"/>
          <p:cNvSpPr>
            <a:spLocks noGrp="1" noChangeArrowheads="1"/>
          </p:cNvSpPr>
          <p:nvPr>
            <p:ph type="sldNum" sz="quarter" idx="8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3D66975-495C-49E3-80C7-307959198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8" name="Rectangle 13"/>
          <p:cNvSpPr>
            <a:spLocks noGrp="1" noChangeArrowheads="1"/>
          </p:cNvSpPr>
          <p:nvPr>
            <p:ph type="dt" sz="half" idx="8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" name="Rectangle 14"/>
          <p:cNvSpPr>
            <a:spLocks noGrp="1" noChangeArrowheads="1"/>
          </p:cNvSpPr>
          <p:nvPr>
            <p:ph type="ftr" sz="quarter" idx="8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" name="Rectangle 15"/>
          <p:cNvSpPr>
            <a:spLocks noGrp="1" noChangeArrowheads="1"/>
          </p:cNvSpPr>
          <p:nvPr>
            <p:ph type="sldNum" sz="quarter" idx="8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A0FF73B-6410-44FA-8DC4-8C3483503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1" name="Rectangle 13"/>
          <p:cNvSpPr>
            <a:spLocks noGrp="1" noChangeArrowheads="1"/>
          </p:cNvSpPr>
          <p:nvPr>
            <p:ph type="dt" sz="half" idx="8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" name="Rectangle 14"/>
          <p:cNvSpPr>
            <a:spLocks noGrp="1" noChangeArrowheads="1"/>
          </p:cNvSpPr>
          <p:nvPr>
            <p:ph type="ftr" sz="quarter" idx="8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" name="Rectangle 15"/>
          <p:cNvSpPr>
            <a:spLocks noGrp="1" noChangeArrowheads="1"/>
          </p:cNvSpPr>
          <p:nvPr>
            <p:ph type="sldNum" sz="quarter" idx="9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B89EA46-1C73-45CB-B95F-AE903582E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4" name="Rectangle 13"/>
          <p:cNvSpPr>
            <a:spLocks noGrp="1" noChangeArrowheads="1"/>
          </p:cNvSpPr>
          <p:nvPr>
            <p:ph type="dt" sz="half" idx="9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5" name="Rectangle 14"/>
          <p:cNvSpPr>
            <a:spLocks noGrp="1" noChangeArrowheads="1"/>
          </p:cNvSpPr>
          <p:nvPr>
            <p:ph type="ftr" sz="quarter" idx="9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" name="Rectangle 15"/>
          <p:cNvSpPr>
            <a:spLocks noGrp="1" noChangeArrowheads="1"/>
          </p:cNvSpPr>
          <p:nvPr>
            <p:ph type="sldNum" sz="quarter" idx="9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7F79D15-31F4-4DC8-A035-D663239BA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7" name="Rectangle 13"/>
          <p:cNvSpPr>
            <a:spLocks noGrp="1" noChangeArrowheads="1"/>
          </p:cNvSpPr>
          <p:nvPr>
            <p:ph type="dt" sz="half" idx="9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" name="Rectangle 14"/>
          <p:cNvSpPr>
            <a:spLocks noGrp="1" noChangeArrowheads="1"/>
          </p:cNvSpPr>
          <p:nvPr>
            <p:ph type="ftr" sz="quarter" idx="9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" name="Rectangle 15"/>
          <p:cNvSpPr>
            <a:spLocks noGrp="1" noChangeArrowheads="1"/>
          </p:cNvSpPr>
          <p:nvPr>
            <p:ph type="sldNum" sz="quarter" idx="9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520E2E9-824C-4B48-82E5-5937CBFB3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0" name="Rectangle 13"/>
          <p:cNvSpPr>
            <a:spLocks noGrp="1" noChangeArrowheads="1"/>
          </p:cNvSpPr>
          <p:nvPr>
            <p:ph type="dt" sz="half" idx="9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" name="Rectangle 14"/>
          <p:cNvSpPr>
            <a:spLocks noGrp="1" noChangeArrowheads="1"/>
          </p:cNvSpPr>
          <p:nvPr>
            <p:ph type="ftr" sz="quarter" idx="9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" name="Rectangle 15"/>
          <p:cNvSpPr>
            <a:spLocks noGrp="1" noChangeArrowheads="1"/>
          </p:cNvSpPr>
          <p:nvPr>
            <p:ph type="sldNum" sz="quarter" idx="9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3964D7A-8384-4B5E-91EC-D6D37AFBF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3" name="Rectangle 13"/>
          <p:cNvSpPr>
            <a:spLocks noGrp="1" noChangeArrowheads="1"/>
          </p:cNvSpPr>
          <p:nvPr>
            <p:ph type="dt" sz="half" idx="10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" name="Rectangle 14"/>
          <p:cNvSpPr>
            <a:spLocks noGrp="1" noChangeArrowheads="1"/>
          </p:cNvSpPr>
          <p:nvPr>
            <p:ph type="ftr" sz="quarter" idx="10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Rectangle 15"/>
          <p:cNvSpPr>
            <a:spLocks noGrp="1" noChangeArrowheads="1"/>
          </p:cNvSpPr>
          <p:nvPr>
            <p:ph type="sldNum" sz="quarter" idx="10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B133D9D-0CEB-4CFA-9A6E-5E87CD4C7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6" name="Rectangle 13"/>
          <p:cNvSpPr>
            <a:spLocks noGrp="1" noChangeArrowheads="1"/>
          </p:cNvSpPr>
          <p:nvPr>
            <p:ph type="dt" sz="half" idx="10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" name="Rectangle 14"/>
          <p:cNvSpPr>
            <a:spLocks noGrp="1" noChangeArrowheads="1"/>
          </p:cNvSpPr>
          <p:nvPr>
            <p:ph type="ftr" sz="quarter" idx="10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" name="Rectangle 15"/>
          <p:cNvSpPr>
            <a:spLocks noGrp="1" noChangeArrowheads="1"/>
          </p:cNvSpPr>
          <p:nvPr>
            <p:ph type="sldNum" sz="quarter" idx="10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1BED113-0AAE-413D-A917-FC23E3D28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9" name="Rectangle 13"/>
          <p:cNvSpPr>
            <a:spLocks noGrp="1" noChangeArrowheads="1"/>
          </p:cNvSpPr>
          <p:nvPr>
            <p:ph type="dt" sz="half" idx="10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" name="Rectangle 14"/>
          <p:cNvSpPr>
            <a:spLocks noGrp="1" noChangeArrowheads="1"/>
          </p:cNvSpPr>
          <p:nvPr>
            <p:ph type="ftr" sz="quarter" idx="10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" name="Rectangle 15"/>
          <p:cNvSpPr>
            <a:spLocks noGrp="1" noChangeArrowheads="1"/>
          </p:cNvSpPr>
          <p:nvPr>
            <p:ph type="sldNum" sz="quarter" idx="10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358A3F4-53A0-4B33-82C0-49DEFDFD9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" name="Rectangle 13"/>
          <p:cNvSpPr>
            <a:spLocks noGrp="1" noChangeArrowheads="1"/>
          </p:cNvSpPr>
          <p:nvPr>
            <p:ph type="dt" sz="half" idx="10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" name="Rectangle 14"/>
          <p:cNvSpPr>
            <a:spLocks noGrp="1" noChangeArrowheads="1"/>
          </p:cNvSpPr>
          <p:nvPr>
            <p:ph type="ftr" sz="quarter" idx="1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" name="Rectangle 15"/>
          <p:cNvSpPr>
            <a:spLocks noGrp="1" noChangeArrowheads="1"/>
          </p:cNvSpPr>
          <p:nvPr>
            <p:ph type="sldNum" sz="quarter" idx="1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3B27F46-EC40-4A55-B05E-663007A4B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" name="Rectangle 13"/>
          <p:cNvSpPr>
            <a:spLocks noGrp="1" noChangeArrowheads="1"/>
          </p:cNvSpPr>
          <p:nvPr>
            <p:ph type="dt" sz="half" idx="1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" name="Rectangle 14"/>
          <p:cNvSpPr>
            <a:spLocks noGrp="1" noChangeArrowheads="1"/>
          </p:cNvSpPr>
          <p:nvPr>
            <p:ph type="ftr" sz="quarter" idx="1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" name="Rectangle 15"/>
          <p:cNvSpPr>
            <a:spLocks noGrp="1" noChangeArrowheads="1"/>
          </p:cNvSpPr>
          <p:nvPr>
            <p:ph type="sldNum" sz="quarter" idx="11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A9EBEAD-8B18-41F8-B061-EAEE882F8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8" name="Rectangle 13"/>
          <p:cNvSpPr>
            <a:spLocks noGrp="1" noChangeArrowheads="1"/>
          </p:cNvSpPr>
          <p:nvPr>
            <p:ph type="dt" sz="half" idx="1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" name="Rectangle 14"/>
          <p:cNvSpPr>
            <a:spLocks noGrp="1" noChangeArrowheads="1"/>
          </p:cNvSpPr>
          <p:nvPr>
            <p:ph type="ftr" sz="quarter" idx="1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" name="Rectangle 15"/>
          <p:cNvSpPr>
            <a:spLocks noGrp="1" noChangeArrowheads="1"/>
          </p:cNvSpPr>
          <p:nvPr>
            <p:ph type="sldNum" sz="quarter" idx="11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15A4BA1-B4A6-4BE6-B89E-4FF711564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1" name="Rectangle 13"/>
          <p:cNvSpPr>
            <a:spLocks noGrp="1" noChangeArrowheads="1"/>
          </p:cNvSpPr>
          <p:nvPr>
            <p:ph type="dt" sz="half" idx="1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" name="Rectangle 14"/>
          <p:cNvSpPr>
            <a:spLocks noGrp="1" noChangeArrowheads="1"/>
          </p:cNvSpPr>
          <p:nvPr>
            <p:ph type="ftr" sz="quarter" idx="1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" name="Rectangle 15"/>
          <p:cNvSpPr>
            <a:spLocks noGrp="1" noChangeArrowheads="1"/>
          </p:cNvSpPr>
          <p:nvPr>
            <p:ph type="sldNum" sz="quarter" idx="12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8688DE1-666D-4CB8-8C8D-215DE124F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4" name="Rectangle 13"/>
          <p:cNvSpPr>
            <a:spLocks noGrp="1" noChangeArrowheads="1"/>
          </p:cNvSpPr>
          <p:nvPr>
            <p:ph type="dt" sz="half" idx="1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" name="Rectangle 14"/>
          <p:cNvSpPr>
            <a:spLocks noGrp="1" noChangeArrowheads="1"/>
          </p:cNvSpPr>
          <p:nvPr>
            <p:ph type="ftr" sz="quarter" idx="1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" name="Rectangle 15"/>
          <p:cNvSpPr>
            <a:spLocks noGrp="1" noChangeArrowheads="1"/>
          </p:cNvSpPr>
          <p:nvPr>
            <p:ph type="sldNum" sz="quarter" idx="12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9141898-DF2B-44EC-B72A-61DD79E7E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7" name="Rectangle 13"/>
          <p:cNvSpPr>
            <a:spLocks noGrp="1" noChangeArrowheads="1"/>
          </p:cNvSpPr>
          <p:nvPr>
            <p:ph type="dt" sz="half" idx="1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" name="Rectangle 14"/>
          <p:cNvSpPr>
            <a:spLocks noGrp="1" noChangeArrowheads="1"/>
          </p:cNvSpPr>
          <p:nvPr>
            <p:ph type="ftr" sz="quarter" idx="1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" name="Rectangle 15"/>
          <p:cNvSpPr>
            <a:spLocks noGrp="1" noChangeArrowheads="1"/>
          </p:cNvSpPr>
          <p:nvPr>
            <p:ph type="sldNum" sz="quarter" idx="12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D2969F1-3EC1-41F5-B541-D93885A42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0" name="Rectangle 13"/>
          <p:cNvSpPr>
            <a:spLocks noGrp="1" noChangeArrowheads="1"/>
          </p:cNvSpPr>
          <p:nvPr>
            <p:ph type="dt" sz="half" idx="1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" name="Rectangle 14"/>
          <p:cNvSpPr>
            <a:spLocks noGrp="1" noChangeArrowheads="1"/>
          </p:cNvSpPr>
          <p:nvPr>
            <p:ph type="ftr" sz="quarter" idx="1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" name="Rectangle 15"/>
          <p:cNvSpPr>
            <a:spLocks noGrp="1" noChangeArrowheads="1"/>
          </p:cNvSpPr>
          <p:nvPr>
            <p:ph type="sldNum" sz="quarter" idx="12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14EFA85-2092-430D-A1B6-17DF238F7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3" name="Rectangle 13"/>
          <p:cNvSpPr>
            <a:spLocks noGrp="1" noChangeArrowheads="1"/>
          </p:cNvSpPr>
          <p:nvPr>
            <p:ph type="dt" sz="half" idx="13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" name="Rectangle 14"/>
          <p:cNvSpPr>
            <a:spLocks noGrp="1" noChangeArrowheads="1"/>
          </p:cNvSpPr>
          <p:nvPr>
            <p:ph type="ftr" sz="quarter" idx="1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" name="Rectangle 15"/>
          <p:cNvSpPr>
            <a:spLocks noGrp="1" noChangeArrowheads="1"/>
          </p:cNvSpPr>
          <p:nvPr>
            <p:ph type="sldNum" sz="quarter" idx="13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AAD7E55-0560-4531-842F-C5ECE5C45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6" name="Rectangle 13"/>
          <p:cNvSpPr>
            <a:spLocks noGrp="1" noChangeArrowheads="1"/>
          </p:cNvSpPr>
          <p:nvPr>
            <p:ph type="dt" sz="half" idx="13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7" name="Rectangle 14"/>
          <p:cNvSpPr>
            <a:spLocks noGrp="1" noChangeArrowheads="1"/>
          </p:cNvSpPr>
          <p:nvPr>
            <p:ph type="ftr" sz="quarter" idx="1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" name="Rectangle 15"/>
          <p:cNvSpPr>
            <a:spLocks noGrp="1" noChangeArrowheads="1"/>
          </p:cNvSpPr>
          <p:nvPr>
            <p:ph type="sldNum" sz="quarter" idx="13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18E07AD-D326-4297-B408-7A24BECBD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9" name="Rectangle 13"/>
          <p:cNvSpPr>
            <a:spLocks noGrp="1" noChangeArrowheads="1"/>
          </p:cNvSpPr>
          <p:nvPr>
            <p:ph type="dt" sz="half" idx="13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" name="Rectangle 14"/>
          <p:cNvSpPr>
            <a:spLocks noGrp="1" noChangeArrowheads="1"/>
          </p:cNvSpPr>
          <p:nvPr>
            <p:ph type="ftr" sz="quarter" idx="1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" name="Rectangle 15"/>
          <p:cNvSpPr>
            <a:spLocks noGrp="1" noChangeArrowheads="1"/>
          </p:cNvSpPr>
          <p:nvPr>
            <p:ph type="sldNum" sz="quarter" idx="13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62486A5-FF92-4CC2-BFA4-2599B480D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2" name="Rectangle 13"/>
          <p:cNvSpPr>
            <a:spLocks noGrp="1" noChangeArrowheads="1"/>
          </p:cNvSpPr>
          <p:nvPr>
            <p:ph type="dt" sz="half" idx="13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" name="Rectangle 14"/>
          <p:cNvSpPr>
            <a:spLocks noGrp="1" noChangeArrowheads="1"/>
          </p:cNvSpPr>
          <p:nvPr>
            <p:ph type="ftr" sz="quarter" idx="1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" name="Rectangle 15"/>
          <p:cNvSpPr>
            <a:spLocks noGrp="1" noChangeArrowheads="1"/>
          </p:cNvSpPr>
          <p:nvPr>
            <p:ph type="sldNum" sz="quarter" idx="14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011E7B3-2426-40F8-9FBF-46C4D2781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5" name="Rectangle 13"/>
          <p:cNvSpPr>
            <a:spLocks noGrp="1" noChangeArrowheads="1"/>
          </p:cNvSpPr>
          <p:nvPr>
            <p:ph type="dt" sz="half" idx="14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" name="Rectangle 14"/>
          <p:cNvSpPr>
            <a:spLocks noGrp="1" noChangeArrowheads="1"/>
          </p:cNvSpPr>
          <p:nvPr>
            <p:ph type="ftr" sz="quarter" idx="1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" name="Rectangle 15"/>
          <p:cNvSpPr>
            <a:spLocks noGrp="1" noChangeArrowheads="1"/>
          </p:cNvSpPr>
          <p:nvPr>
            <p:ph type="sldNum" sz="quarter" idx="14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CD66814-DABE-4C29-9982-A5676829D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8" name="Rectangle 13"/>
          <p:cNvSpPr>
            <a:spLocks noGrp="1" noChangeArrowheads="1"/>
          </p:cNvSpPr>
          <p:nvPr>
            <p:ph type="dt" sz="half" idx="14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4"/>
          <p:cNvSpPr>
            <a:spLocks noGrp="1" noChangeArrowheads="1"/>
          </p:cNvSpPr>
          <p:nvPr>
            <p:ph type="ftr" sz="quarter" idx="1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" name="Rectangle 15"/>
          <p:cNvSpPr>
            <a:spLocks noGrp="1" noChangeArrowheads="1"/>
          </p:cNvSpPr>
          <p:nvPr>
            <p:ph type="sldNum" sz="quarter" idx="14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594212E-BC48-487C-BB48-00A63DE46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1" name="Rectangle 13"/>
          <p:cNvSpPr>
            <a:spLocks noGrp="1" noChangeArrowheads="1"/>
          </p:cNvSpPr>
          <p:nvPr>
            <p:ph type="dt" sz="half" idx="14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2" name="Rectangle 14"/>
          <p:cNvSpPr>
            <a:spLocks noGrp="1" noChangeArrowheads="1"/>
          </p:cNvSpPr>
          <p:nvPr>
            <p:ph type="ftr" sz="quarter" idx="1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" name="Rectangle 15"/>
          <p:cNvSpPr>
            <a:spLocks noGrp="1" noChangeArrowheads="1"/>
          </p:cNvSpPr>
          <p:nvPr>
            <p:ph type="sldNum" sz="quarter" idx="15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5ECE5CA-AB74-41C0-8EA1-DFDD5332B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4" name="Rectangle 13"/>
          <p:cNvSpPr>
            <a:spLocks noGrp="1" noChangeArrowheads="1"/>
          </p:cNvSpPr>
          <p:nvPr>
            <p:ph type="dt" sz="half" idx="15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" name="Rectangle 14"/>
          <p:cNvSpPr>
            <a:spLocks noGrp="1" noChangeArrowheads="1"/>
          </p:cNvSpPr>
          <p:nvPr>
            <p:ph type="ftr" sz="quarter" idx="1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6" name="Rectangle 15"/>
          <p:cNvSpPr>
            <a:spLocks noGrp="1" noChangeArrowheads="1"/>
          </p:cNvSpPr>
          <p:nvPr>
            <p:ph type="sldNum" sz="quarter" idx="15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C5F872E-E0C7-4635-B302-E82727953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7" name="Rectangle 13"/>
          <p:cNvSpPr>
            <a:spLocks noGrp="1" noChangeArrowheads="1"/>
          </p:cNvSpPr>
          <p:nvPr>
            <p:ph type="dt" sz="half" idx="15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8" name="Rectangle 14"/>
          <p:cNvSpPr>
            <a:spLocks noGrp="1" noChangeArrowheads="1"/>
          </p:cNvSpPr>
          <p:nvPr>
            <p:ph type="ftr" sz="quarter" idx="1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9" name="Rectangle 15"/>
          <p:cNvSpPr>
            <a:spLocks noGrp="1" noChangeArrowheads="1"/>
          </p:cNvSpPr>
          <p:nvPr>
            <p:ph type="sldNum" sz="quarter" idx="15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1777AC2-49D0-4DD0-95BB-D87655248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0" name="Rectangle 13"/>
          <p:cNvSpPr>
            <a:spLocks noGrp="1" noChangeArrowheads="1"/>
          </p:cNvSpPr>
          <p:nvPr>
            <p:ph type="dt" sz="half" idx="15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" name="Rectangle 14"/>
          <p:cNvSpPr>
            <a:spLocks noGrp="1" noChangeArrowheads="1"/>
          </p:cNvSpPr>
          <p:nvPr>
            <p:ph type="ftr" sz="quarter" idx="1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" name="Rectangle 15"/>
          <p:cNvSpPr>
            <a:spLocks noGrp="1" noChangeArrowheads="1"/>
          </p:cNvSpPr>
          <p:nvPr>
            <p:ph type="sldNum" sz="quarter" idx="15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A82EEDE-DD8E-4E66-842A-195354B8C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3" name="Rectangle 13"/>
          <p:cNvSpPr>
            <a:spLocks noGrp="1" noChangeArrowheads="1"/>
          </p:cNvSpPr>
          <p:nvPr>
            <p:ph type="dt" sz="half" idx="16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" name="Rectangle 14"/>
          <p:cNvSpPr>
            <a:spLocks noGrp="1" noChangeArrowheads="1"/>
          </p:cNvSpPr>
          <p:nvPr>
            <p:ph type="ftr" sz="quarter" idx="1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5" name="Rectangle 15"/>
          <p:cNvSpPr>
            <a:spLocks noGrp="1" noChangeArrowheads="1"/>
          </p:cNvSpPr>
          <p:nvPr>
            <p:ph type="sldNum" sz="quarter" idx="16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0C91186-A632-47E6-99D9-78C7A73E4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6" name="Rectangle 13"/>
          <p:cNvSpPr>
            <a:spLocks noGrp="1" noChangeArrowheads="1"/>
          </p:cNvSpPr>
          <p:nvPr>
            <p:ph type="dt" sz="half" idx="16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4"/>
          <p:cNvSpPr>
            <a:spLocks noGrp="1" noChangeArrowheads="1"/>
          </p:cNvSpPr>
          <p:nvPr>
            <p:ph type="ftr" sz="quarter" idx="1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" name="Rectangle 15"/>
          <p:cNvSpPr>
            <a:spLocks noGrp="1" noChangeArrowheads="1"/>
          </p:cNvSpPr>
          <p:nvPr>
            <p:ph type="sldNum" sz="quarter" idx="16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69529D3-4DB2-4A4B-8753-130590A24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9" name="Rectangle 13"/>
          <p:cNvSpPr>
            <a:spLocks noGrp="1" noChangeArrowheads="1"/>
          </p:cNvSpPr>
          <p:nvPr>
            <p:ph type="dt" sz="half" idx="16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" name="Rectangle 14"/>
          <p:cNvSpPr>
            <a:spLocks noGrp="1" noChangeArrowheads="1"/>
          </p:cNvSpPr>
          <p:nvPr>
            <p:ph type="ftr" sz="quarter" idx="1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1" name="Rectangle 15"/>
          <p:cNvSpPr>
            <a:spLocks noGrp="1" noChangeArrowheads="1"/>
          </p:cNvSpPr>
          <p:nvPr>
            <p:ph type="sldNum" sz="quarter" idx="16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D655D58-11D1-4512-9D7B-2CD3C264E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2" name="Rectangle 13"/>
          <p:cNvSpPr>
            <a:spLocks noGrp="1" noChangeArrowheads="1"/>
          </p:cNvSpPr>
          <p:nvPr>
            <p:ph type="dt" sz="half" idx="16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" name="Rectangle 14"/>
          <p:cNvSpPr>
            <a:spLocks noGrp="1" noChangeArrowheads="1"/>
          </p:cNvSpPr>
          <p:nvPr>
            <p:ph type="ftr" sz="quarter" idx="1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" name="Rectangle 15"/>
          <p:cNvSpPr>
            <a:spLocks noGrp="1" noChangeArrowheads="1"/>
          </p:cNvSpPr>
          <p:nvPr>
            <p:ph type="sldNum" sz="quarter" idx="17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C463D7C-2272-4C75-85E1-34E6B23C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5" name="Rectangle 13"/>
          <p:cNvSpPr>
            <a:spLocks noGrp="1" noChangeArrowheads="1"/>
          </p:cNvSpPr>
          <p:nvPr>
            <p:ph type="dt" sz="half" idx="1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6" name="Rectangle 14"/>
          <p:cNvSpPr>
            <a:spLocks noGrp="1" noChangeArrowheads="1"/>
          </p:cNvSpPr>
          <p:nvPr>
            <p:ph type="ftr" sz="quarter" idx="1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7" name="Rectangle 15"/>
          <p:cNvSpPr>
            <a:spLocks noGrp="1" noChangeArrowheads="1"/>
          </p:cNvSpPr>
          <p:nvPr>
            <p:ph type="sldNum" sz="quarter" idx="17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7A89EB8-511B-4364-92C9-76C6ECE79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8" name="Rectangle 13"/>
          <p:cNvSpPr>
            <a:spLocks noGrp="1" noChangeArrowheads="1"/>
          </p:cNvSpPr>
          <p:nvPr>
            <p:ph type="dt" sz="half" idx="17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9" name="Rectangle 14"/>
          <p:cNvSpPr>
            <a:spLocks noGrp="1" noChangeArrowheads="1"/>
          </p:cNvSpPr>
          <p:nvPr>
            <p:ph type="ftr" sz="quarter" idx="17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0" name="Rectangle 15"/>
          <p:cNvSpPr>
            <a:spLocks noGrp="1" noChangeArrowheads="1"/>
          </p:cNvSpPr>
          <p:nvPr>
            <p:ph type="sldNum" sz="quarter" idx="17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B8AE08-9251-4CA7-BD7C-D2636C2CD1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1" name="Rectangle 13"/>
          <p:cNvSpPr>
            <a:spLocks noGrp="1" noChangeArrowheads="1"/>
          </p:cNvSpPr>
          <p:nvPr>
            <p:ph type="dt" sz="half" idx="17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" name="Rectangle 14"/>
          <p:cNvSpPr>
            <a:spLocks noGrp="1" noChangeArrowheads="1"/>
          </p:cNvSpPr>
          <p:nvPr>
            <p:ph type="ftr" sz="quarter" idx="17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3" name="Rectangle 15"/>
          <p:cNvSpPr>
            <a:spLocks noGrp="1" noChangeArrowheads="1"/>
          </p:cNvSpPr>
          <p:nvPr>
            <p:ph type="sldNum" sz="quarter" idx="18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A0B6BC-0877-40E7-AE5E-BA79526E73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4" name="Rectangle 13"/>
          <p:cNvSpPr>
            <a:spLocks noGrp="1" noChangeArrowheads="1"/>
          </p:cNvSpPr>
          <p:nvPr>
            <p:ph type="dt" sz="half" idx="18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5" name="Rectangle 14"/>
          <p:cNvSpPr>
            <a:spLocks noGrp="1" noChangeArrowheads="1"/>
          </p:cNvSpPr>
          <p:nvPr>
            <p:ph type="ftr" sz="quarter" idx="18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6" name="Rectangle 15"/>
          <p:cNvSpPr>
            <a:spLocks noGrp="1" noChangeArrowheads="1"/>
          </p:cNvSpPr>
          <p:nvPr>
            <p:ph type="sldNum" sz="quarter" idx="183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B911B54-C023-4C10-B928-36BA6D0A28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7" name="Rectangle 13"/>
          <p:cNvSpPr>
            <a:spLocks noGrp="1" noChangeArrowheads="1"/>
          </p:cNvSpPr>
          <p:nvPr>
            <p:ph type="dt" sz="half" idx="18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8" name="Rectangle 14"/>
          <p:cNvSpPr>
            <a:spLocks noGrp="1" noChangeArrowheads="1"/>
          </p:cNvSpPr>
          <p:nvPr>
            <p:ph type="ftr" sz="quarter" idx="18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9" name="Rectangle 15"/>
          <p:cNvSpPr>
            <a:spLocks noGrp="1" noChangeArrowheads="1"/>
          </p:cNvSpPr>
          <p:nvPr>
            <p:ph type="sldNum" sz="quarter" idx="186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5DA106-F4F1-4C73-B1B2-ACCB6213EA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0" name="Rectangle 13"/>
          <p:cNvSpPr>
            <a:spLocks noGrp="1" noChangeArrowheads="1"/>
          </p:cNvSpPr>
          <p:nvPr>
            <p:ph type="dt" sz="half" idx="18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1" name="Rectangle 14"/>
          <p:cNvSpPr>
            <a:spLocks noGrp="1" noChangeArrowheads="1"/>
          </p:cNvSpPr>
          <p:nvPr>
            <p:ph type="ftr" sz="quarter" idx="18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" name="Rectangle 15"/>
          <p:cNvSpPr>
            <a:spLocks noGrp="1" noChangeArrowheads="1"/>
          </p:cNvSpPr>
          <p:nvPr>
            <p:ph type="sldNum" sz="quarter" idx="18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5174761-2082-45A9-AC6C-A8133F91F7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3" name="Rectangle 13"/>
          <p:cNvSpPr>
            <a:spLocks noGrp="1" noChangeArrowheads="1"/>
          </p:cNvSpPr>
          <p:nvPr>
            <p:ph type="dt" sz="half" idx="19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" name="Rectangle 14"/>
          <p:cNvSpPr>
            <a:spLocks noGrp="1" noChangeArrowheads="1"/>
          </p:cNvSpPr>
          <p:nvPr>
            <p:ph type="ftr" sz="quarter" idx="19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" name="Rectangle 15"/>
          <p:cNvSpPr>
            <a:spLocks noGrp="1" noChangeArrowheads="1"/>
          </p:cNvSpPr>
          <p:nvPr>
            <p:ph type="sldNum" sz="quarter" idx="19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AD15D21-0D98-4F5F-B117-CE756688E3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6" name="Rectangle 13"/>
          <p:cNvSpPr>
            <a:spLocks noGrp="1" noChangeArrowheads="1"/>
          </p:cNvSpPr>
          <p:nvPr>
            <p:ph type="dt" sz="half" idx="19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7" name="Rectangle 14"/>
          <p:cNvSpPr>
            <a:spLocks noGrp="1" noChangeArrowheads="1"/>
          </p:cNvSpPr>
          <p:nvPr>
            <p:ph type="ftr" sz="quarter" idx="19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8" name="Rectangle 15"/>
          <p:cNvSpPr>
            <a:spLocks noGrp="1" noChangeArrowheads="1"/>
          </p:cNvSpPr>
          <p:nvPr>
            <p:ph type="sldNum" sz="quarter" idx="195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BB54F8A-6040-4737-95B5-1135369508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9" name="Rectangle 13"/>
          <p:cNvSpPr>
            <a:spLocks noGrp="1" noChangeArrowheads="1"/>
          </p:cNvSpPr>
          <p:nvPr>
            <p:ph type="dt" sz="half" idx="19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" name="Rectangle 14"/>
          <p:cNvSpPr>
            <a:spLocks noGrp="1" noChangeArrowheads="1"/>
          </p:cNvSpPr>
          <p:nvPr>
            <p:ph type="ftr" sz="quarter" idx="19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1" name="Rectangle 15"/>
          <p:cNvSpPr>
            <a:spLocks noGrp="1" noChangeArrowheads="1"/>
          </p:cNvSpPr>
          <p:nvPr>
            <p:ph type="sldNum" sz="quarter" idx="198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320CE58-EE67-4DC8-94F6-C680124AE5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2" name="Rectangle 13"/>
          <p:cNvSpPr>
            <a:spLocks noGrp="1" noChangeArrowheads="1"/>
          </p:cNvSpPr>
          <p:nvPr>
            <p:ph type="dt" sz="half" idx="19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3" name="Rectangle 14"/>
          <p:cNvSpPr>
            <a:spLocks noGrp="1" noChangeArrowheads="1"/>
          </p:cNvSpPr>
          <p:nvPr>
            <p:ph type="ftr" sz="quarter" idx="20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" name="Rectangle 15"/>
          <p:cNvSpPr>
            <a:spLocks noGrp="1" noChangeArrowheads="1"/>
          </p:cNvSpPr>
          <p:nvPr>
            <p:ph type="sldNum" sz="quarter" idx="20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FC47E8-D6E9-4491-886E-921C018A7F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5" name="Rectangle 13"/>
          <p:cNvSpPr>
            <a:spLocks noGrp="1" noChangeArrowheads="1"/>
          </p:cNvSpPr>
          <p:nvPr>
            <p:ph type="dt" sz="half" idx="20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6" name="Rectangle 14"/>
          <p:cNvSpPr>
            <a:spLocks noGrp="1" noChangeArrowheads="1"/>
          </p:cNvSpPr>
          <p:nvPr>
            <p:ph type="ftr" sz="quarter" idx="20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7" name="Rectangle 15"/>
          <p:cNvSpPr>
            <a:spLocks noGrp="1" noChangeArrowheads="1"/>
          </p:cNvSpPr>
          <p:nvPr>
            <p:ph type="sldNum" sz="quarter" idx="20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443B73-F984-4CED-8ABE-24E0992714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8" name="Rectangle 13"/>
          <p:cNvSpPr>
            <a:spLocks noGrp="1" noChangeArrowheads="1"/>
          </p:cNvSpPr>
          <p:nvPr>
            <p:ph type="dt" sz="half" idx="20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9" name="Rectangle 14"/>
          <p:cNvSpPr>
            <a:spLocks noGrp="1" noChangeArrowheads="1"/>
          </p:cNvSpPr>
          <p:nvPr>
            <p:ph type="ftr" sz="quarter" idx="20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0" name="Rectangle 15"/>
          <p:cNvSpPr>
            <a:spLocks noGrp="1" noChangeArrowheads="1"/>
          </p:cNvSpPr>
          <p:nvPr>
            <p:ph type="sldNum" sz="quarter" idx="207"/>
          </p:nvPr>
        </p:nvSpPr>
        <p:spPr>
          <a:ln/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ED4D91D9-2CA7-4649-9104-CDC6BBEC8F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1" name="Rectangle 13"/>
          <p:cNvSpPr>
            <a:spLocks noGrp="1" noChangeArrowheads="1"/>
          </p:cNvSpPr>
          <p:nvPr>
            <p:ph type="dt" sz="half" idx="20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2" name="Rectangle 14"/>
          <p:cNvSpPr>
            <a:spLocks noGrp="1" noChangeArrowheads="1"/>
          </p:cNvSpPr>
          <p:nvPr>
            <p:ph type="ftr" sz="quarter" idx="20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3" name="Rectangle 15"/>
          <p:cNvSpPr>
            <a:spLocks noGrp="1" noChangeArrowheads="1"/>
          </p:cNvSpPr>
          <p:nvPr>
            <p:ph type="sldNum" sz="quarter" idx="2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89995-16FE-4D38-BF51-5ED69A65168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04" name="Rectangle 13"/>
          <p:cNvSpPr>
            <a:spLocks noGrp="1" noChangeArrowheads="1"/>
          </p:cNvSpPr>
          <p:nvPr>
            <p:ph type="dt" sz="half" idx="2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" name="Rectangle 14"/>
          <p:cNvSpPr>
            <a:spLocks noGrp="1" noChangeArrowheads="1"/>
          </p:cNvSpPr>
          <p:nvPr>
            <p:ph type="ftr" sz="quarter" idx="2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" name="Rectangle 15"/>
          <p:cNvSpPr>
            <a:spLocks noGrp="1" noChangeArrowheads="1"/>
          </p:cNvSpPr>
          <p:nvPr>
            <p:ph type="sldNum" sz="quarter" idx="2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C89EB-93D5-44C8-B7BB-BCC8E21FD6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1368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5713" y="0"/>
            <a:ext cx="2682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16953-5566-4D97-88B5-218B934B88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051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7D4DDED-04F8-4938-9527-D7EAE7D75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BCDF08F-9C3F-4AA3-BD06-BDE623678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8E80A00-8DE3-4FE7-B3A1-5CFB16A75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443787E-383B-4FB8-B229-E1B025C16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D4AD25D-6BFD-446E-AE53-36E5873C5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3FCAF03-B51D-47B4-B354-C8CDF3F0B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AE18CE2-D2DB-49D0-8A3A-F5F2B5783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06844FD-2AF9-4354-A92E-797054D4B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178E4A7-14E9-41CD-B323-8A4908726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9AAEA4F-743B-491F-9885-63A2F34EF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9BCE830-EB71-4F1B-A6CF-79698DD3A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6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07C13BB-4AA8-4B17-A022-AE9D7ED14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9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14922DA-4BDE-4589-8F5E-B3EBC24E1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2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E0B39F4-7B7F-46C8-B730-4630ED446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5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C7AAC8A-662C-49B1-8C25-DC3DE1C5B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8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1982EC8-9C27-4F5C-8479-FDDEE0FC1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7CDD30E-2637-4C8A-9109-1217AEFAF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4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8B69AEB-2630-43E1-A667-0226F22BF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7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C846049-DE80-4912-8815-D89B192C7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0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EC4306A-6259-4532-BFD9-A84FCD80C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3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594FAF9-53E2-4643-9DE7-A295B03A9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6" name="Rectangle 13"/>
          <p:cNvSpPr>
            <a:spLocks noGrp="1" noChangeArrowheads="1"/>
          </p:cNvSpPr>
          <p:nvPr>
            <p:ph type="dt" sz="half" idx="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" name="Rectangle 14"/>
          <p:cNvSpPr>
            <a:spLocks noGrp="1" noChangeArrowheads="1"/>
          </p:cNvSpPr>
          <p:nvPr>
            <p:ph type="ftr" sz="quarter" idx="7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" name="Rectangle 15"/>
          <p:cNvSpPr>
            <a:spLocks noGrp="1" noChangeArrowheads="1"/>
          </p:cNvSpPr>
          <p:nvPr>
            <p:ph type="sldNum" sz="quarter" idx="7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F40284C-6128-4F69-B88E-53551842E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9" name="Rectangle 13"/>
          <p:cNvSpPr>
            <a:spLocks noGrp="1" noChangeArrowheads="1"/>
          </p:cNvSpPr>
          <p:nvPr>
            <p:ph type="dt" sz="half" idx="7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14"/>
          <p:cNvSpPr>
            <a:spLocks noGrp="1" noChangeArrowheads="1"/>
          </p:cNvSpPr>
          <p:nvPr>
            <p:ph type="ftr" sz="quarter" idx="7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15"/>
          <p:cNvSpPr>
            <a:spLocks noGrp="1" noChangeArrowheads="1"/>
          </p:cNvSpPr>
          <p:nvPr>
            <p:ph type="sldNum" sz="quarter" idx="7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612174C-1CE2-4C5E-94F6-1526AFC1F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2" name="Rectangle 13"/>
          <p:cNvSpPr>
            <a:spLocks noGrp="1" noChangeArrowheads="1"/>
          </p:cNvSpPr>
          <p:nvPr>
            <p:ph type="dt" sz="half" idx="7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" name="Rectangle 14"/>
          <p:cNvSpPr>
            <a:spLocks noGrp="1" noChangeArrowheads="1"/>
          </p:cNvSpPr>
          <p:nvPr>
            <p:ph type="ftr" sz="quarter" idx="8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" name="Rectangle 15"/>
          <p:cNvSpPr>
            <a:spLocks noGrp="1" noChangeArrowheads="1"/>
          </p:cNvSpPr>
          <p:nvPr>
            <p:ph type="sldNum" sz="quarter" idx="8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DB99950-55D2-4152-8766-05BA43588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5" name="Rectangle 13"/>
          <p:cNvSpPr>
            <a:spLocks noGrp="1" noChangeArrowheads="1"/>
          </p:cNvSpPr>
          <p:nvPr>
            <p:ph type="dt" sz="half" idx="8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" name="Rectangle 14"/>
          <p:cNvSpPr>
            <a:spLocks noGrp="1" noChangeArrowheads="1"/>
          </p:cNvSpPr>
          <p:nvPr>
            <p:ph type="ftr" sz="quarter" idx="8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" name="Rectangle 15"/>
          <p:cNvSpPr>
            <a:spLocks noGrp="1" noChangeArrowheads="1"/>
          </p:cNvSpPr>
          <p:nvPr>
            <p:ph type="sldNum" sz="quarter" idx="8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9780F5A-9FDC-4991-A607-CFB179EE8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8" name="Rectangle 13"/>
          <p:cNvSpPr>
            <a:spLocks noGrp="1" noChangeArrowheads="1"/>
          </p:cNvSpPr>
          <p:nvPr>
            <p:ph type="dt" sz="half" idx="8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" name="Rectangle 14"/>
          <p:cNvSpPr>
            <a:spLocks noGrp="1" noChangeArrowheads="1"/>
          </p:cNvSpPr>
          <p:nvPr>
            <p:ph type="ftr" sz="quarter" idx="8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" name="Rectangle 15"/>
          <p:cNvSpPr>
            <a:spLocks noGrp="1" noChangeArrowheads="1"/>
          </p:cNvSpPr>
          <p:nvPr>
            <p:ph type="sldNum" sz="quarter" idx="8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DDC7A77-87BC-477D-B41D-FC9421AE7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1" name="Rectangle 13"/>
          <p:cNvSpPr>
            <a:spLocks noGrp="1" noChangeArrowheads="1"/>
          </p:cNvSpPr>
          <p:nvPr>
            <p:ph type="dt" sz="half" idx="8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" name="Rectangle 14"/>
          <p:cNvSpPr>
            <a:spLocks noGrp="1" noChangeArrowheads="1"/>
          </p:cNvSpPr>
          <p:nvPr>
            <p:ph type="ftr" sz="quarter" idx="8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" name="Rectangle 15"/>
          <p:cNvSpPr>
            <a:spLocks noGrp="1" noChangeArrowheads="1"/>
          </p:cNvSpPr>
          <p:nvPr>
            <p:ph type="sldNum" sz="quarter" idx="9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E74891E-E48D-4AC5-B3A5-D89F8E479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4" name="Rectangle 13"/>
          <p:cNvSpPr>
            <a:spLocks noGrp="1" noChangeArrowheads="1"/>
          </p:cNvSpPr>
          <p:nvPr>
            <p:ph type="dt" sz="half" idx="9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5" name="Rectangle 14"/>
          <p:cNvSpPr>
            <a:spLocks noGrp="1" noChangeArrowheads="1"/>
          </p:cNvSpPr>
          <p:nvPr>
            <p:ph type="ftr" sz="quarter" idx="9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" name="Rectangle 15"/>
          <p:cNvSpPr>
            <a:spLocks noGrp="1" noChangeArrowheads="1"/>
          </p:cNvSpPr>
          <p:nvPr>
            <p:ph type="sldNum" sz="quarter" idx="9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B2B3990-668B-4788-902C-FB63BA70E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7" name="Rectangle 13"/>
          <p:cNvSpPr>
            <a:spLocks noGrp="1" noChangeArrowheads="1"/>
          </p:cNvSpPr>
          <p:nvPr>
            <p:ph type="dt" sz="half" idx="9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" name="Rectangle 14"/>
          <p:cNvSpPr>
            <a:spLocks noGrp="1" noChangeArrowheads="1"/>
          </p:cNvSpPr>
          <p:nvPr>
            <p:ph type="ftr" sz="quarter" idx="9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" name="Rectangle 15"/>
          <p:cNvSpPr>
            <a:spLocks noGrp="1" noChangeArrowheads="1"/>
          </p:cNvSpPr>
          <p:nvPr>
            <p:ph type="sldNum" sz="quarter" idx="9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9BAB56C-654A-4AC5-AA2E-ED9A1914D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0" name="Rectangle 13"/>
          <p:cNvSpPr>
            <a:spLocks noGrp="1" noChangeArrowheads="1"/>
          </p:cNvSpPr>
          <p:nvPr>
            <p:ph type="dt" sz="half" idx="9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" name="Rectangle 14"/>
          <p:cNvSpPr>
            <a:spLocks noGrp="1" noChangeArrowheads="1"/>
          </p:cNvSpPr>
          <p:nvPr>
            <p:ph type="ftr" sz="quarter" idx="9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" name="Rectangle 15"/>
          <p:cNvSpPr>
            <a:spLocks noGrp="1" noChangeArrowheads="1"/>
          </p:cNvSpPr>
          <p:nvPr>
            <p:ph type="sldNum" sz="quarter" idx="9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60B496D-F797-4AFC-AF21-761EF5C54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3" name="Rectangle 13"/>
          <p:cNvSpPr>
            <a:spLocks noGrp="1" noChangeArrowheads="1"/>
          </p:cNvSpPr>
          <p:nvPr>
            <p:ph type="dt" sz="half" idx="10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" name="Rectangle 14"/>
          <p:cNvSpPr>
            <a:spLocks noGrp="1" noChangeArrowheads="1"/>
          </p:cNvSpPr>
          <p:nvPr>
            <p:ph type="ftr" sz="quarter" idx="10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Rectangle 15"/>
          <p:cNvSpPr>
            <a:spLocks noGrp="1" noChangeArrowheads="1"/>
          </p:cNvSpPr>
          <p:nvPr>
            <p:ph type="sldNum" sz="quarter" idx="10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4CE56A2-CF4E-4019-B744-C40F9479B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6" name="Rectangle 13"/>
          <p:cNvSpPr>
            <a:spLocks noGrp="1" noChangeArrowheads="1"/>
          </p:cNvSpPr>
          <p:nvPr>
            <p:ph type="dt" sz="half" idx="10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" name="Rectangle 14"/>
          <p:cNvSpPr>
            <a:spLocks noGrp="1" noChangeArrowheads="1"/>
          </p:cNvSpPr>
          <p:nvPr>
            <p:ph type="ftr" sz="quarter" idx="10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" name="Rectangle 15"/>
          <p:cNvSpPr>
            <a:spLocks noGrp="1" noChangeArrowheads="1"/>
          </p:cNvSpPr>
          <p:nvPr>
            <p:ph type="sldNum" sz="quarter" idx="10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8A4E9C1-9990-42A5-BAE9-870F25D6C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9" name="Rectangle 13"/>
          <p:cNvSpPr>
            <a:spLocks noGrp="1" noChangeArrowheads="1"/>
          </p:cNvSpPr>
          <p:nvPr>
            <p:ph type="dt" sz="half" idx="10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" name="Rectangle 14"/>
          <p:cNvSpPr>
            <a:spLocks noGrp="1" noChangeArrowheads="1"/>
          </p:cNvSpPr>
          <p:nvPr>
            <p:ph type="ftr" sz="quarter" idx="10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" name="Rectangle 15"/>
          <p:cNvSpPr>
            <a:spLocks noGrp="1" noChangeArrowheads="1"/>
          </p:cNvSpPr>
          <p:nvPr>
            <p:ph type="sldNum" sz="quarter" idx="10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482FD2D-7240-40EC-BC27-E7B0ABE40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" name="Rectangle 13"/>
          <p:cNvSpPr>
            <a:spLocks noGrp="1" noChangeArrowheads="1"/>
          </p:cNvSpPr>
          <p:nvPr>
            <p:ph type="dt" sz="half" idx="10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" name="Rectangle 14"/>
          <p:cNvSpPr>
            <a:spLocks noGrp="1" noChangeArrowheads="1"/>
          </p:cNvSpPr>
          <p:nvPr>
            <p:ph type="ftr" sz="quarter" idx="1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" name="Rectangle 15"/>
          <p:cNvSpPr>
            <a:spLocks noGrp="1" noChangeArrowheads="1"/>
          </p:cNvSpPr>
          <p:nvPr>
            <p:ph type="sldNum" sz="quarter" idx="1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7C883AA-36E9-4C13-A627-B7C7BB84B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" name="Rectangle 13"/>
          <p:cNvSpPr>
            <a:spLocks noGrp="1" noChangeArrowheads="1"/>
          </p:cNvSpPr>
          <p:nvPr>
            <p:ph type="dt" sz="half" idx="1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" name="Rectangle 14"/>
          <p:cNvSpPr>
            <a:spLocks noGrp="1" noChangeArrowheads="1"/>
          </p:cNvSpPr>
          <p:nvPr>
            <p:ph type="ftr" sz="quarter" idx="1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" name="Rectangle 15"/>
          <p:cNvSpPr>
            <a:spLocks noGrp="1" noChangeArrowheads="1"/>
          </p:cNvSpPr>
          <p:nvPr>
            <p:ph type="sldNum" sz="quarter" idx="11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1E7EA66-9C01-4DDB-A48B-4C045A3A5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8" name="Rectangle 13"/>
          <p:cNvSpPr>
            <a:spLocks noGrp="1" noChangeArrowheads="1"/>
          </p:cNvSpPr>
          <p:nvPr>
            <p:ph type="dt" sz="half" idx="1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" name="Rectangle 14"/>
          <p:cNvSpPr>
            <a:spLocks noGrp="1" noChangeArrowheads="1"/>
          </p:cNvSpPr>
          <p:nvPr>
            <p:ph type="ftr" sz="quarter" idx="1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" name="Rectangle 15"/>
          <p:cNvSpPr>
            <a:spLocks noGrp="1" noChangeArrowheads="1"/>
          </p:cNvSpPr>
          <p:nvPr>
            <p:ph type="sldNum" sz="quarter" idx="11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9D76E61-9C5D-4E66-862A-FC6DC3204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1" name="Rectangle 13"/>
          <p:cNvSpPr>
            <a:spLocks noGrp="1" noChangeArrowheads="1"/>
          </p:cNvSpPr>
          <p:nvPr>
            <p:ph type="dt" sz="half" idx="1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" name="Rectangle 14"/>
          <p:cNvSpPr>
            <a:spLocks noGrp="1" noChangeArrowheads="1"/>
          </p:cNvSpPr>
          <p:nvPr>
            <p:ph type="ftr" sz="quarter" idx="1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" name="Rectangle 15"/>
          <p:cNvSpPr>
            <a:spLocks noGrp="1" noChangeArrowheads="1"/>
          </p:cNvSpPr>
          <p:nvPr>
            <p:ph type="sldNum" sz="quarter" idx="12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478E2BC-689F-45B8-A78D-1D60F98EC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4" name="Rectangle 13"/>
          <p:cNvSpPr>
            <a:spLocks noGrp="1" noChangeArrowheads="1"/>
          </p:cNvSpPr>
          <p:nvPr>
            <p:ph type="dt" sz="half" idx="1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" name="Rectangle 14"/>
          <p:cNvSpPr>
            <a:spLocks noGrp="1" noChangeArrowheads="1"/>
          </p:cNvSpPr>
          <p:nvPr>
            <p:ph type="ftr" sz="quarter" idx="1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" name="Rectangle 15"/>
          <p:cNvSpPr>
            <a:spLocks noGrp="1" noChangeArrowheads="1"/>
          </p:cNvSpPr>
          <p:nvPr>
            <p:ph type="sldNum" sz="quarter" idx="12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7895BB3-425A-4863-84AD-9C037296A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7" name="Rectangle 13"/>
          <p:cNvSpPr>
            <a:spLocks noGrp="1" noChangeArrowheads="1"/>
          </p:cNvSpPr>
          <p:nvPr>
            <p:ph type="dt" sz="half" idx="1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" name="Rectangle 14"/>
          <p:cNvSpPr>
            <a:spLocks noGrp="1" noChangeArrowheads="1"/>
          </p:cNvSpPr>
          <p:nvPr>
            <p:ph type="ftr" sz="quarter" idx="1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" name="Rectangle 15"/>
          <p:cNvSpPr>
            <a:spLocks noGrp="1" noChangeArrowheads="1"/>
          </p:cNvSpPr>
          <p:nvPr>
            <p:ph type="sldNum" sz="quarter" idx="12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2AA258-12BA-4483-A53E-0C1CAB7A7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0" name="Rectangle 13"/>
          <p:cNvSpPr>
            <a:spLocks noGrp="1" noChangeArrowheads="1"/>
          </p:cNvSpPr>
          <p:nvPr>
            <p:ph type="dt" sz="half" idx="1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" name="Rectangle 14"/>
          <p:cNvSpPr>
            <a:spLocks noGrp="1" noChangeArrowheads="1"/>
          </p:cNvSpPr>
          <p:nvPr>
            <p:ph type="ftr" sz="quarter" idx="1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" name="Rectangle 15"/>
          <p:cNvSpPr>
            <a:spLocks noGrp="1" noChangeArrowheads="1"/>
          </p:cNvSpPr>
          <p:nvPr>
            <p:ph type="sldNum" sz="quarter" idx="12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F9CC515-AE65-4448-B02C-500BB1AEF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3" name="Rectangle 13"/>
          <p:cNvSpPr>
            <a:spLocks noGrp="1" noChangeArrowheads="1"/>
          </p:cNvSpPr>
          <p:nvPr>
            <p:ph type="dt" sz="half" idx="13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" name="Rectangle 14"/>
          <p:cNvSpPr>
            <a:spLocks noGrp="1" noChangeArrowheads="1"/>
          </p:cNvSpPr>
          <p:nvPr>
            <p:ph type="ftr" sz="quarter" idx="1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" name="Rectangle 15"/>
          <p:cNvSpPr>
            <a:spLocks noGrp="1" noChangeArrowheads="1"/>
          </p:cNvSpPr>
          <p:nvPr>
            <p:ph type="sldNum" sz="quarter" idx="13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28370C3-709B-4382-BF51-E07AE3522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6" name="Rectangle 13"/>
          <p:cNvSpPr>
            <a:spLocks noGrp="1" noChangeArrowheads="1"/>
          </p:cNvSpPr>
          <p:nvPr>
            <p:ph type="dt" sz="half" idx="13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7" name="Rectangle 14"/>
          <p:cNvSpPr>
            <a:spLocks noGrp="1" noChangeArrowheads="1"/>
          </p:cNvSpPr>
          <p:nvPr>
            <p:ph type="ftr" sz="quarter" idx="1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" name="Rectangle 15"/>
          <p:cNvSpPr>
            <a:spLocks noGrp="1" noChangeArrowheads="1"/>
          </p:cNvSpPr>
          <p:nvPr>
            <p:ph type="sldNum" sz="quarter" idx="13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2858EF1-B274-4C6D-B5D7-E2807EEEE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9" name="Rectangle 13"/>
          <p:cNvSpPr>
            <a:spLocks noGrp="1" noChangeArrowheads="1"/>
          </p:cNvSpPr>
          <p:nvPr>
            <p:ph type="dt" sz="half" idx="13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" name="Rectangle 14"/>
          <p:cNvSpPr>
            <a:spLocks noGrp="1" noChangeArrowheads="1"/>
          </p:cNvSpPr>
          <p:nvPr>
            <p:ph type="ftr" sz="quarter" idx="1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" name="Rectangle 15"/>
          <p:cNvSpPr>
            <a:spLocks noGrp="1" noChangeArrowheads="1"/>
          </p:cNvSpPr>
          <p:nvPr>
            <p:ph type="sldNum" sz="quarter" idx="13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EDC69C8-B91F-4742-B24F-BD7613A6B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2" name="Rectangle 13"/>
          <p:cNvSpPr>
            <a:spLocks noGrp="1" noChangeArrowheads="1"/>
          </p:cNvSpPr>
          <p:nvPr>
            <p:ph type="dt" sz="half" idx="13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" name="Rectangle 14"/>
          <p:cNvSpPr>
            <a:spLocks noGrp="1" noChangeArrowheads="1"/>
          </p:cNvSpPr>
          <p:nvPr>
            <p:ph type="ftr" sz="quarter" idx="1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" name="Rectangle 15"/>
          <p:cNvSpPr>
            <a:spLocks noGrp="1" noChangeArrowheads="1"/>
          </p:cNvSpPr>
          <p:nvPr>
            <p:ph type="sldNum" sz="quarter" idx="14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EE14AE5-4205-4B4E-85CB-192657B60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5" name="Rectangle 13"/>
          <p:cNvSpPr>
            <a:spLocks noGrp="1" noChangeArrowheads="1"/>
          </p:cNvSpPr>
          <p:nvPr>
            <p:ph type="dt" sz="half" idx="14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" name="Rectangle 14"/>
          <p:cNvSpPr>
            <a:spLocks noGrp="1" noChangeArrowheads="1"/>
          </p:cNvSpPr>
          <p:nvPr>
            <p:ph type="ftr" sz="quarter" idx="1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" name="Rectangle 15"/>
          <p:cNvSpPr>
            <a:spLocks noGrp="1" noChangeArrowheads="1"/>
          </p:cNvSpPr>
          <p:nvPr>
            <p:ph type="sldNum" sz="quarter" idx="14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D87EC45-ED05-42D0-AC96-620BFFE8B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8" name="Rectangle 13"/>
          <p:cNvSpPr>
            <a:spLocks noGrp="1" noChangeArrowheads="1"/>
          </p:cNvSpPr>
          <p:nvPr>
            <p:ph type="dt" sz="half" idx="14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4"/>
          <p:cNvSpPr>
            <a:spLocks noGrp="1" noChangeArrowheads="1"/>
          </p:cNvSpPr>
          <p:nvPr>
            <p:ph type="ftr" sz="quarter" idx="1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" name="Rectangle 15"/>
          <p:cNvSpPr>
            <a:spLocks noGrp="1" noChangeArrowheads="1"/>
          </p:cNvSpPr>
          <p:nvPr>
            <p:ph type="sldNum" sz="quarter" idx="14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FCC7BEA-F9A7-49B6-8901-2C72622B2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1" name="Rectangle 13"/>
          <p:cNvSpPr>
            <a:spLocks noGrp="1" noChangeArrowheads="1"/>
          </p:cNvSpPr>
          <p:nvPr>
            <p:ph type="dt" sz="half" idx="14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2" name="Rectangle 14"/>
          <p:cNvSpPr>
            <a:spLocks noGrp="1" noChangeArrowheads="1"/>
          </p:cNvSpPr>
          <p:nvPr>
            <p:ph type="ftr" sz="quarter" idx="1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" name="Rectangle 15"/>
          <p:cNvSpPr>
            <a:spLocks noGrp="1" noChangeArrowheads="1"/>
          </p:cNvSpPr>
          <p:nvPr>
            <p:ph type="sldNum" sz="quarter" idx="15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0C0BFBD-93A9-476D-BFD9-004A46B7E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4" name="Rectangle 13"/>
          <p:cNvSpPr>
            <a:spLocks noGrp="1" noChangeArrowheads="1"/>
          </p:cNvSpPr>
          <p:nvPr>
            <p:ph type="dt" sz="half" idx="15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" name="Rectangle 14"/>
          <p:cNvSpPr>
            <a:spLocks noGrp="1" noChangeArrowheads="1"/>
          </p:cNvSpPr>
          <p:nvPr>
            <p:ph type="ftr" sz="quarter" idx="1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6" name="Rectangle 15"/>
          <p:cNvSpPr>
            <a:spLocks noGrp="1" noChangeArrowheads="1"/>
          </p:cNvSpPr>
          <p:nvPr>
            <p:ph type="sldNum" sz="quarter" idx="15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80AA5F1-9B06-4BB3-9D91-D9B10FA50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7" name="Rectangle 13"/>
          <p:cNvSpPr>
            <a:spLocks noGrp="1" noChangeArrowheads="1"/>
          </p:cNvSpPr>
          <p:nvPr>
            <p:ph type="dt" sz="half" idx="15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8" name="Rectangle 14"/>
          <p:cNvSpPr>
            <a:spLocks noGrp="1" noChangeArrowheads="1"/>
          </p:cNvSpPr>
          <p:nvPr>
            <p:ph type="ftr" sz="quarter" idx="1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9" name="Rectangle 15"/>
          <p:cNvSpPr>
            <a:spLocks noGrp="1" noChangeArrowheads="1"/>
          </p:cNvSpPr>
          <p:nvPr>
            <p:ph type="sldNum" sz="quarter" idx="15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390291F-409D-4487-BC0B-932E4F1FD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0" name="Rectangle 13"/>
          <p:cNvSpPr>
            <a:spLocks noGrp="1" noChangeArrowheads="1"/>
          </p:cNvSpPr>
          <p:nvPr>
            <p:ph type="dt" sz="half" idx="15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" name="Rectangle 14"/>
          <p:cNvSpPr>
            <a:spLocks noGrp="1" noChangeArrowheads="1"/>
          </p:cNvSpPr>
          <p:nvPr>
            <p:ph type="ftr" sz="quarter" idx="1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" name="Rectangle 15"/>
          <p:cNvSpPr>
            <a:spLocks noGrp="1" noChangeArrowheads="1"/>
          </p:cNvSpPr>
          <p:nvPr>
            <p:ph type="sldNum" sz="quarter" idx="15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1D9C1A5-E698-4ECC-B3E4-14D5D23A8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3" name="Rectangle 13"/>
          <p:cNvSpPr>
            <a:spLocks noGrp="1" noChangeArrowheads="1"/>
          </p:cNvSpPr>
          <p:nvPr>
            <p:ph type="dt" sz="half" idx="16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" name="Rectangle 14"/>
          <p:cNvSpPr>
            <a:spLocks noGrp="1" noChangeArrowheads="1"/>
          </p:cNvSpPr>
          <p:nvPr>
            <p:ph type="ftr" sz="quarter" idx="1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5" name="Rectangle 15"/>
          <p:cNvSpPr>
            <a:spLocks noGrp="1" noChangeArrowheads="1"/>
          </p:cNvSpPr>
          <p:nvPr>
            <p:ph type="sldNum" sz="quarter" idx="16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A657C36-ED6E-46A7-A8A5-DA7932436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6" name="Rectangle 13"/>
          <p:cNvSpPr>
            <a:spLocks noGrp="1" noChangeArrowheads="1"/>
          </p:cNvSpPr>
          <p:nvPr>
            <p:ph type="dt" sz="half" idx="16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4"/>
          <p:cNvSpPr>
            <a:spLocks noGrp="1" noChangeArrowheads="1"/>
          </p:cNvSpPr>
          <p:nvPr>
            <p:ph type="ftr" sz="quarter" idx="1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" name="Rectangle 15"/>
          <p:cNvSpPr>
            <a:spLocks noGrp="1" noChangeArrowheads="1"/>
          </p:cNvSpPr>
          <p:nvPr>
            <p:ph type="sldNum" sz="quarter" idx="16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FD5613E-F17F-44FC-BFB0-70F0FB493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9" name="Rectangle 13"/>
          <p:cNvSpPr>
            <a:spLocks noGrp="1" noChangeArrowheads="1"/>
          </p:cNvSpPr>
          <p:nvPr>
            <p:ph type="dt" sz="half" idx="16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" name="Rectangle 14"/>
          <p:cNvSpPr>
            <a:spLocks noGrp="1" noChangeArrowheads="1"/>
          </p:cNvSpPr>
          <p:nvPr>
            <p:ph type="ftr" sz="quarter" idx="1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1" name="Rectangle 15"/>
          <p:cNvSpPr>
            <a:spLocks noGrp="1" noChangeArrowheads="1"/>
          </p:cNvSpPr>
          <p:nvPr>
            <p:ph type="sldNum" sz="quarter" idx="16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42DBC89-CB33-44F7-A6C4-7B2108938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2" name="Rectangle 13"/>
          <p:cNvSpPr>
            <a:spLocks noGrp="1" noChangeArrowheads="1"/>
          </p:cNvSpPr>
          <p:nvPr>
            <p:ph type="dt" sz="half" idx="16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" name="Rectangle 14"/>
          <p:cNvSpPr>
            <a:spLocks noGrp="1" noChangeArrowheads="1"/>
          </p:cNvSpPr>
          <p:nvPr>
            <p:ph type="ftr" sz="quarter" idx="1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" name="Rectangle 15"/>
          <p:cNvSpPr>
            <a:spLocks noGrp="1" noChangeArrowheads="1"/>
          </p:cNvSpPr>
          <p:nvPr>
            <p:ph type="sldNum" sz="quarter" idx="17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2BB5498-7C28-4F69-A0DC-F9554FB3B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5" name="Rectangle 13"/>
          <p:cNvSpPr>
            <a:spLocks noGrp="1" noChangeArrowheads="1"/>
          </p:cNvSpPr>
          <p:nvPr>
            <p:ph type="dt" sz="half" idx="1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6" name="Rectangle 14"/>
          <p:cNvSpPr>
            <a:spLocks noGrp="1" noChangeArrowheads="1"/>
          </p:cNvSpPr>
          <p:nvPr>
            <p:ph type="ftr" sz="quarter" idx="1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7" name="Rectangle 15"/>
          <p:cNvSpPr>
            <a:spLocks noGrp="1" noChangeArrowheads="1"/>
          </p:cNvSpPr>
          <p:nvPr>
            <p:ph type="sldNum" sz="quarter" idx="17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04E410-708A-4EF0-9771-796A28F1E7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8" name="Rectangle 13"/>
          <p:cNvSpPr>
            <a:spLocks noGrp="1" noChangeArrowheads="1"/>
          </p:cNvSpPr>
          <p:nvPr>
            <p:ph type="dt" sz="half" idx="17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9" name="Rectangle 14"/>
          <p:cNvSpPr>
            <a:spLocks noGrp="1" noChangeArrowheads="1"/>
          </p:cNvSpPr>
          <p:nvPr>
            <p:ph type="ftr" sz="quarter" idx="17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0" name="Rectangle 15"/>
          <p:cNvSpPr>
            <a:spLocks noGrp="1" noChangeArrowheads="1"/>
          </p:cNvSpPr>
          <p:nvPr>
            <p:ph type="sldNum" sz="quarter" idx="17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795FA8A-1603-4F47-9076-56E9CD2C85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1" name="Rectangle 13"/>
          <p:cNvSpPr>
            <a:spLocks noGrp="1" noChangeArrowheads="1"/>
          </p:cNvSpPr>
          <p:nvPr>
            <p:ph type="dt" sz="half" idx="17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" name="Rectangle 14"/>
          <p:cNvSpPr>
            <a:spLocks noGrp="1" noChangeArrowheads="1"/>
          </p:cNvSpPr>
          <p:nvPr>
            <p:ph type="ftr" sz="quarter" idx="17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3" name="Rectangle 15"/>
          <p:cNvSpPr>
            <a:spLocks noGrp="1" noChangeArrowheads="1"/>
          </p:cNvSpPr>
          <p:nvPr>
            <p:ph type="sldNum" sz="quarter" idx="180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151DEA1-3ECC-4349-9507-41225C262A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4" name="Rectangle 13"/>
          <p:cNvSpPr>
            <a:spLocks noGrp="1" noChangeArrowheads="1"/>
          </p:cNvSpPr>
          <p:nvPr>
            <p:ph type="dt" sz="half" idx="18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5" name="Rectangle 14"/>
          <p:cNvSpPr>
            <a:spLocks noGrp="1" noChangeArrowheads="1"/>
          </p:cNvSpPr>
          <p:nvPr>
            <p:ph type="ftr" sz="quarter" idx="18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6" name="Rectangle 15"/>
          <p:cNvSpPr>
            <a:spLocks noGrp="1" noChangeArrowheads="1"/>
          </p:cNvSpPr>
          <p:nvPr>
            <p:ph type="sldNum" sz="quarter" idx="183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3F595D-161C-420E-ADD1-1524AA369C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7" name="Rectangle 13"/>
          <p:cNvSpPr>
            <a:spLocks noGrp="1" noChangeArrowheads="1"/>
          </p:cNvSpPr>
          <p:nvPr>
            <p:ph type="dt" sz="half" idx="18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8" name="Rectangle 14"/>
          <p:cNvSpPr>
            <a:spLocks noGrp="1" noChangeArrowheads="1"/>
          </p:cNvSpPr>
          <p:nvPr>
            <p:ph type="ftr" sz="quarter" idx="18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9" name="Rectangle 15"/>
          <p:cNvSpPr>
            <a:spLocks noGrp="1" noChangeArrowheads="1"/>
          </p:cNvSpPr>
          <p:nvPr>
            <p:ph type="sldNum" sz="quarter" idx="18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18EEB8F-A023-4B23-9E7E-0FE1802906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0" name="Rectangle 13"/>
          <p:cNvSpPr>
            <a:spLocks noGrp="1" noChangeArrowheads="1"/>
          </p:cNvSpPr>
          <p:nvPr>
            <p:ph type="dt" sz="half" idx="18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1" name="Rectangle 14"/>
          <p:cNvSpPr>
            <a:spLocks noGrp="1" noChangeArrowheads="1"/>
          </p:cNvSpPr>
          <p:nvPr>
            <p:ph type="ftr" sz="quarter" idx="18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" name="Rectangle 15"/>
          <p:cNvSpPr>
            <a:spLocks noGrp="1" noChangeArrowheads="1"/>
          </p:cNvSpPr>
          <p:nvPr>
            <p:ph type="sldNum" sz="quarter" idx="18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7020C99-8B70-43D9-AF86-C4444571AB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3" name="Rectangle 13"/>
          <p:cNvSpPr>
            <a:spLocks noGrp="1" noChangeArrowheads="1"/>
          </p:cNvSpPr>
          <p:nvPr>
            <p:ph type="dt" sz="half" idx="19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" name="Rectangle 14"/>
          <p:cNvSpPr>
            <a:spLocks noGrp="1" noChangeArrowheads="1"/>
          </p:cNvSpPr>
          <p:nvPr>
            <p:ph type="ftr" sz="quarter" idx="19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" name="Rectangle 15"/>
          <p:cNvSpPr>
            <a:spLocks noGrp="1" noChangeArrowheads="1"/>
          </p:cNvSpPr>
          <p:nvPr>
            <p:ph type="sldNum" sz="quarter" idx="19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ED9313B-64BC-497E-BD0E-1C64CBD6A5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6" name="Rectangle 13"/>
          <p:cNvSpPr>
            <a:spLocks noGrp="1" noChangeArrowheads="1"/>
          </p:cNvSpPr>
          <p:nvPr>
            <p:ph type="dt" sz="half" idx="19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7" name="Rectangle 14"/>
          <p:cNvSpPr>
            <a:spLocks noGrp="1" noChangeArrowheads="1"/>
          </p:cNvSpPr>
          <p:nvPr>
            <p:ph type="ftr" sz="quarter" idx="19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8" name="Rectangle 15"/>
          <p:cNvSpPr>
            <a:spLocks noGrp="1" noChangeArrowheads="1"/>
          </p:cNvSpPr>
          <p:nvPr>
            <p:ph type="sldNum" sz="quarter" idx="195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6A317FC-A969-49F2-8DCD-9E69A61C28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9" name="Rectangle 13"/>
          <p:cNvSpPr>
            <a:spLocks noGrp="1" noChangeArrowheads="1"/>
          </p:cNvSpPr>
          <p:nvPr>
            <p:ph type="dt" sz="half" idx="19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" name="Rectangle 14"/>
          <p:cNvSpPr>
            <a:spLocks noGrp="1" noChangeArrowheads="1"/>
          </p:cNvSpPr>
          <p:nvPr>
            <p:ph type="ftr" sz="quarter" idx="19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1" name="Rectangle 15"/>
          <p:cNvSpPr>
            <a:spLocks noGrp="1" noChangeArrowheads="1"/>
          </p:cNvSpPr>
          <p:nvPr>
            <p:ph type="sldNum" sz="quarter" idx="198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6307D5-735A-4E3B-8833-B0192E904D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2" name="Rectangle 13"/>
          <p:cNvSpPr>
            <a:spLocks noGrp="1" noChangeArrowheads="1"/>
          </p:cNvSpPr>
          <p:nvPr>
            <p:ph type="dt" sz="half" idx="19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3" name="Rectangle 14"/>
          <p:cNvSpPr>
            <a:spLocks noGrp="1" noChangeArrowheads="1"/>
          </p:cNvSpPr>
          <p:nvPr>
            <p:ph type="ftr" sz="quarter" idx="20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" name="Rectangle 15"/>
          <p:cNvSpPr>
            <a:spLocks noGrp="1" noChangeArrowheads="1"/>
          </p:cNvSpPr>
          <p:nvPr>
            <p:ph type="sldNum" sz="quarter" idx="20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6FA41F-D681-4783-A4A4-3E3610E1E0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5" name="Rectangle 13"/>
          <p:cNvSpPr>
            <a:spLocks noGrp="1" noChangeArrowheads="1"/>
          </p:cNvSpPr>
          <p:nvPr>
            <p:ph type="dt" sz="half" idx="20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6" name="Rectangle 14"/>
          <p:cNvSpPr>
            <a:spLocks noGrp="1" noChangeArrowheads="1"/>
          </p:cNvSpPr>
          <p:nvPr>
            <p:ph type="ftr" sz="quarter" idx="20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7" name="Rectangle 15"/>
          <p:cNvSpPr>
            <a:spLocks noGrp="1" noChangeArrowheads="1"/>
          </p:cNvSpPr>
          <p:nvPr>
            <p:ph type="sldNum" sz="quarter" idx="204"/>
          </p:nvPr>
        </p:nvSpPr>
        <p:spPr>
          <a:ln/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2177F1E4-36C7-4B2C-A503-A5DAA31427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8" name="Rectangle 13"/>
          <p:cNvSpPr>
            <a:spLocks noGrp="1" noChangeArrowheads="1"/>
          </p:cNvSpPr>
          <p:nvPr>
            <p:ph type="dt" sz="half" idx="20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9" name="Rectangle 14"/>
          <p:cNvSpPr>
            <a:spLocks noGrp="1" noChangeArrowheads="1"/>
          </p:cNvSpPr>
          <p:nvPr>
            <p:ph type="ftr" sz="quarter" idx="20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0" name="Rectangle 15"/>
          <p:cNvSpPr>
            <a:spLocks noGrp="1" noChangeArrowheads="1"/>
          </p:cNvSpPr>
          <p:nvPr>
            <p:ph type="sldNum" sz="quarter" idx="20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3D080-BC3F-47DE-B737-38778C87935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01" name="Rectangle 13"/>
          <p:cNvSpPr>
            <a:spLocks noGrp="1" noChangeArrowheads="1"/>
          </p:cNvSpPr>
          <p:nvPr>
            <p:ph type="dt" sz="half" idx="20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2" name="Rectangle 14"/>
          <p:cNvSpPr>
            <a:spLocks noGrp="1" noChangeArrowheads="1"/>
          </p:cNvSpPr>
          <p:nvPr>
            <p:ph type="ftr" sz="quarter" idx="20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3" name="Rectangle 15"/>
          <p:cNvSpPr>
            <a:spLocks noGrp="1" noChangeArrowheads="1"/>
          </p:cNvSpPr>
          <p:nvPr>
            <p:ph type="sldNum" sz="quarter" idx="2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EAAC07-82FD-409D-B359-72399529FB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12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E498EB4-545D-49A6-9BC4-C1859FC4F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30D214B-7E64-4A45-839C-79131E8F3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896B7B0-F616-4F13-BEA0-CA369FF49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35BBD59-583E-4903-8ED3-D1FADE938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6DCCB97-ECE2-417E-A077-2FF835CD9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B99AD44-CD35-4C6A-945E-5824D940E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A562622-7846-49A6-9EA8-116CD01DB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80C60BD-9BE5-415D-BF77-53385318F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C33BC2A-42A7-446E-8E84-4480A4BDC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1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5D9EA93-551F-49E3-AF8F-C7A4CB369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4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E0A5194-2D9C-4F61-B8B6-E9F48A39E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7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CC11717-A23A-4D05-A7CD-4EA0BC319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0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6497FDC-B531-464C-AABF-BC66E5CC1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3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F155D51-D91A-4510-9C7A-23BC163EE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6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D1B209C-1013-4659-A2AC-042CEE9B5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9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17D2EDC-532D-40F0-B350-B0EE76CAB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2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A703927-32E8-46CB-A2C4-CB9FCB672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5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56036D7-6D2A-4747-82F1-8AFC7804F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8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6789DEE-FFC4-4181-82BD-CE0F0235C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69EB81E-BE32-46D6-8040-027108E33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4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1244D06-596B-4E0D-8D86-556B4EEFC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7" name="Rectangle 13"/>
          <p:cNvSpPr>
            <a:spLocks noGrp="1" noChangeArrowheads="1"/>
          </p:cNvSpPr>
          <p:nvPr>
            <p:ph type="dt" sz="half" idx="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" name="Rectangle 14"/>
          <p:cNvSpPr>
            <a:spLocks noGrp="1" noChangeArrowheads="1"/>
          </p:cNvSpPr>
          <p:nvPr>
            <p:ph type="ftr" sz="quarter" idx="7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15"/>
          <p:cNvSpPr>
            <a:spLocks noGrp="1" noChangeArrowheads="1"/>
          </p:cNvSpPr>
          <p:nvPr>
            <p:ph type="sldNum" sz="quarter" idx="7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EE769F3-90E1-4704-87AB-25A9501DB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0" name="Rectangle 13"/>
          <p:cNvSpPr>
            <a:spLocks noGrp="1" noChangeArrowheads="1"/>
          </p:cNvSpPr>
          <p:nvPr>
            <p:ph type="dt" sz="half" idx="7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14"/>
          <p:cNvSpPr>
            <a:spLocks noGrp="1" noChangeArrowheads="1"/>
          </p:cNvSpPr>
          <p:nvPr>
            <p:ph type="ftr" sz="quarter" idx="7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" name="Rectangle 15"/>
          <p:cNvSpPr>
            <a:spLocks noGrp="1" noChangeArrowheads="1"/>
          </p:cNvSpPr>
          <p:nvPr>
            <p:ph type="sldNum" sz="quarter" idx="7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69952E3-A911-43F1-B5E1-95547A084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3" name="Rectangle 13"/>
          <p:cNvSpPr>
            <a:spLocks noGrp="1" noChangeArrowheads="1"/>
          </p:cNvSpPr>
          <p:nvPr>
            <p:ph type="dt" sz="half" idx="7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" name="Rectangle 14"/>
          <p:cNvSpPr>
            <a:spLocks noGrp="1" noChangeArrowheads="1"/>
          </p:cNvSpPr>
          <p:nvPr>
            <p:ph type="ftr" sz="quarter" idx="8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" name="Rectangle 15"/>
          <p:cNvSpPr>
            <a:spLocks noGrp="1" noChangeArrowheads="1"/>
          </p:cNvSpPr>
          <p:nvPr>
            <p:ph type="sldNum" sz="quarter" idx="8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5CF0AC7-0C9C-4DE2-9BE7-F3548A896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6" name="Rectangle 13"/>
          <p:cNvSpPr>
            <a:spLocks noGrp="1" noChangeArrowheads="1"/>
          </p:cNvSpPr>
          <p:nvPr>
            <p:ph type="dt" sz="half" idx="8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" name="Rectangle 14"/>
          <p:cNvSpPr>
            <a:spLocks noGrp="1" noChangeArrowheads="1"/>
          </p:cNvSpPr>
          <p:nvPr>
            <p:ph type="ftr" sz="quarter" idx="8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" name="Rectangle 15"/>
          <p:cNvSpPr>
            <a:spLocks noGrp="1" noChangeArrowheads="1"/>
          </p:cNvSpPr>
          <p:nvPr>
            <p:ph type="sldNum" sz="quarter" idx="8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9AA7CBD-3BF4-47BA-B76C-63F1026DB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9" name="Rectangle 13"/>
          <p:cNvSpPr>
            <a:spLocks noGrp="1" noChangeArrowheads="1"/>
          </p:cNvSpPr>
          <p:nvPr>
            <p:ph type="dt" sz="half" idx="8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" name="Rectangle 14"/>
          <p:cNvSpPr>
            <a:spLocks noGrp="1" noChangeArrowheads="1"/>
          </p:cNvSpPr>
          <p:nvPr>
            <p:ph type="ftr" sz="quarter" idx="8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" name="Rectangle 15"/>
          <p:cNvSpPr>
            <a:spLocks noGrp="1" noChangeArrowheads="1"/>
          </p:cNvSpPr>
          <p:nvPr>
            <p:ph type="sldNum" sz="quarter" idx="8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3357AFD-ECBE-4C70-AEDF-B85301004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2" name="Rectangle 13"/>
          <p:cNvSpPr>
            <a:spLocks noGrp="1" noChangeArrowheads="1"/>
          </p:cNvSpPr>
          <p:nvPr>
            <p:ph type="dt" sz="half" idx="8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" name="Rectangle 14"/>
          <p:cNvSpPr>
            <a:spLocks noGrp="1" noChangeArrowheads="1"/>
          </p:cNvSpPr>
          <p:nvPr>
            <p:ph type="ftr" sz="quarter" idx="8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" name="Rectangle 15"/>
          <p:cNvSpPr>
            <a:spLocks noGrp="1" noChangeArrowheads="1"/>
          </p:cNvSpPr>
          <p:nvPr>
            <p:ph type="sldNum" sz="quarter" idx="9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E58CB03-5D1B-4D3A-90F3-CD767E592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5" name="Rectangle 13"/>
          <p:cNvSpPr>
            <a:spLocks noGrp="1" noChangeArrowheads="1"/>
          </p:cNvSpPr>
          <p:nvPr>
            <p:ph type="dt" sz="half" idx="9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" name="Rectangle 14"/>
          <p:cNvSpPr>
            <a:spLocks noGrp="1" noChangeArrowheads="1"/>
          </p:cNvSpPr>
          <p:nvPr>
            <p:ph type="ftr" sz="quarter" idx="9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" name="Rectangle 15"/>
          <p:cNvSpPr>
            <a:spLocks noGrp="1" noChangeArrowheads="1"/>
          </p:cNvSpPr>
          <p:nvPr>
            <p:ph type="sldNum" sz="quarter" idx="9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6442553-2A77-47D1-B4DD-753A683EF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8" name="Rectangle 13"/>
          <p:cNvSpPr>
            <a:spLocks noGrp="1" noChangeArrowheads="1"/>
          </p:cNvSpPr>
          <p:nvPr>
            <p:ph type="dt" sz="half" idx="9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" name="Rectangle 14"/>
          <p:cNvSpPr>
            <a:spLocks noGrp="1" noChangeArrowheads="1"/>
          </p:cNvSpPr>
          <p:nvPr>
            <p:ph type="ftr" sz="quarter" idx="9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" name="Rectangle 15"/>
          <p:cNvSpPr>
            <a:spLocks noGrp="1" noChangeArrowheads="1"/>
          </p:cNvSpPr>
          <p:nvPr>
            <p:ph type="sldNum" sz="quarter" idx="9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F4F1325-4E43-40CE-A087-02764EDE8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1" name="Rectangle 13"/>
          <p:cNvSpPr>
            <a:spLocks noGrp="1" noChangeArrowheads="1"/>
          </p:cNvSpPr>
          <p:nvPr>
            <p:ph type="dt" sz="half" idx="9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" name="Rectangle 14"/>
          <p:cNvSpPr>
            <a:spLocks noGrp="1" noChangeArrowheads="1"/>
          </p:cNvSpPr>
          <p:nvPr>
            <p:ph type="ftr" sz="quarter" idx="9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Rectangle 15"/>
          <p:cNvSpPr>
            <a:spLocks noGrp="1" noChangeArrowheads="1"/>
          </p:cNvSpPr>
          <p:nvPr>
            <p:ph type="sldNum" sz="quarter" idx="9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9C4A544-BC19-4304-8DEC-FAB7D8F56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4" name="Rectangle 13"/>
          <p:cNvSpPr>
            <a:spLocks noGrp="1" noChangeArrowheads="1"/>
          </p:cNvSpPr>
          <p:nvPr>
            <p:ph type="dt" sz="half" idx="10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Rectangle 14"/>
          <p:cNvSpPr>
            <a:spLocks noGrp="1" noChangeArrowheads="1"/>
          </p:cNvSpPr>
          <p:nvPr>
            <p:ph type="ftr" sz="quarter" idx="10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" name="Rectangle 15"/>
          <p:cNvSpPr>
            <a:spLocks noGrp="1" noChangeArrowheads="1"/>
          </p:cNvSpPr>
          <p:nvPr>
            <p:ph type="sldNum" sz="quarter" idx="10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F34E3CE-9771-42C5-9C8C-F3AE2744B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7" name="Rectangle 13"/>
          <p:cNvSpPr>
            <a:spLocks noGrp="1" noChangeArrowheads="1"/>
          </p:cNvSpPr>
          <p:nvPr>
            <p:ph type="dt" sz="half" idx="10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" name="Rectangle 14"/>
          <p:cNvSpPr>
            <a:spLocks noGrp="1" noChangeArrowheads="1"/>
          </p:cNvSpPr>
          <p:nvPr>
            <p:ph type="ftr" sz="quarter" idx="10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" name="Rectangle 15"/>
          <p:cNvSpPr>
            <a:spLocks noGrp="1" noChangeArrowheads="1"/>
          </p:cNvSpPr>
          <p:nvPr>
            <p:ph type="sldNum" sz="quarter" idx="10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4428C1F-AC51-4946-ABEB-D3DF06F54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0" name="Rectangle 13"/>
          <p:cNvSpPr>
            <a:spLocks noGrp="1" noChangeArrowheads="1"/>
          </p:cNvSpPr>
          <p:nvPr>
            <p:ph type="dt" sz="half" idx="10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" name="Rectangle 14"/>
          <p:cNvSpPr>
            <a:spLocks noGrp="1" noChangeArrowheads="1"/>
          </p:cNvSpPr>
          <p:nvPr>
            <p:ph type="ftr" sz="quarter" idx="10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" name="Rectangle 15"/>
          <p:cNvSpPr>
            <a:spLocks noGrp="1" noChangeArrowheads="1"/>
          </p:cNvSpPr>
          <p:nvPr>
            <p:ph type="sldNum" sz="quarter" idx="10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C2D268D-BAF4-414A-A1A7-B03FFE1F6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" name="Rectangle 13"/>
          <p:cNvSpPr>
            <a:spLocks noGrp="1" noChangeArrowheads="1"/>
          </p:cNvSpPr>
          <p:nvPr>
            <p:ph type="dt" sz="half" idx="10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" name="Rectangle 14"/>
          <p:cNvSpPr>
            <a:spLocks noGrp="1" noChangeArrowheads="1"/>
          </p:cNvSpPr>
          <p:nvPr>
            <p:ph type="ftr" sz="quarter" idx="1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" name="Rectangle 15"/>
          <p:cNvSpPr>
            <a:spLocks noGrp="1" noChangeArrowheads="1"/>
          </p:cNvSpPr>
          <p:nvPr>
            <p:ph type="sldNum" sz="quarter" idx="1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046DECE-24DB-456A-A50A-6589CDC5B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6" name="Rectangle 13"/>
          <p:cNvSpPr>
            <a:spLocks noGrp="1" noChangeArrowheads="1"/>
          </p:cNvSpPr>
          <p:nvPr>
            <p:ph type="dt" sz="half" idx="1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" name="Rectangle 14"/>
          <p:cNvSpPr>
            <a:spLocks noGrp="1" noChangeArrowheads="1"/>
          </p:cNvSpPr>
          <p:nvPr>
            <p:ph type="ftr" sz="quarter" idx="1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" name="Rectangle 15"/>
          <p:cNvSpPr>
            <a:spLocks noGrp="1" noChangeArrowheads="1"/>
          </p:cNvSpPr>
          <p:nvPr>
            <p:ph type="sldNum" sz="quarter" idx="11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34F2E2B-9FB8-45BB-8F0D-A0EB81DB6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9" name="Rectangle 13"/>
          <p:cNvSpPr>
            <a:spLocks noGrp="1" noChangeArrowheads="1"/>
          </p:cNvSpPr>
          <p:nvPr>
            <p:ph type="dt" sz="half" idx="1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" name="Rectangle 14"/>
          <p:cNvSpPr>
            <a:spLocks noGrp="1" noChangeArrowheads="1"/>
          </p:cNvSpPr>
          <p:nvPr>
            <p:ph type="ftr" sz="quarter" idx="1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" name="Rectangle 15"/>
          <p:cNvSpPr>
            <a:spLocks noGrp="1" noChangeArrowheads="1"/>
          </p:cNvSpPr>
          <p:nvPr>
            <p:ph type="sldNum" sz="quarter" idx="11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5252A67-A9D5-4AFE-9C9F-657CD7FC5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2" name="Rectangle 13"/>
          <p:cNvSpPr>
            <a:spLocks noGrp="1" noChangeArrowheads="1"/>
          </p:cNvSpPr>
          <p:nvPr>
            <p:ph type="dt" sz="half" idx="1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" name="Rectangle 14"/>
          <p:cNvSpPr>
            <a:spLocks noGrp="1" noChangeArrowheads="1"/>
          </p:cNvSpPr>
          <p:nvPr>
            <p:ph type="ftr" sz="quarter" idx="1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" name="Rectangle 15"/>
          <p:cNvSpPr>
            <a:spLocks noGrp="1" noChangeArrowheads="1"/>
          </p:cNvSpPr>
          <p:nvPr>
            <p:ph type="sldNum" sz="quarter" idx="12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74CB587-8D7C-401A-8AFE-5EC886253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5" name="Rectangle 13"/>
          <p:cNvSpPr>
            <a:spLocks noGrp="1" noChangeArrowheads="1"/>
          </p:cNvSpPr>
          <p:nvPr>
            <p:ph type="dt" sz="half" idx="1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" name="Rectangle 14"/>
          <p:cNvSpPr>
            <a:spLocks noGrp="1" noChangeArrowheads="1"/>
          </p:cNvSpPr>
          <p:nvPr>
            <p:ph type="ftr" sz="quarter" idx="1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" name="Rectangle 15"/>
          <p:cNvSpPr>
            <a:spLocks noGrp="1" noChangeArrowheads="1"/>
          </p:cNvSpPr>
          <p:nvPr>
            <p:ph type="sldNum" sz="quarter" idx="12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76745AB-CE5F-4A42-A81E-8B0C3E97E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8" name="Rectangle 13"/>
          <p:cNvSpPr>
            <a:spLocks noGrp="1" noChangeArrowheads="1"/>
          </p:cNvSpPr>
          <p:nvPr>
            <p:ph type="dt" sz="half" idx="1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" name="Rectangle 14"/>
          <p:cNvSpPr>
            <a:spLocks noGrp="1" noChangeArrowheads="1"/>
          </p:cNvSpPr>
          <p:nvPr>
            <p:ph type="ftr" sz="quarter" idx="1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" name="Rectangle 15"/>
          <p:cNvSpPr>
            <a:spLocks noGrp="1" noChangeArrowheads="1"/>
          </p:cNvSpPr>
          <p:nvPr>
            <p:ph type="sldNum" sz="quarter" idx="12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FDD06F1-247E-40BC-A23B-412B91932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1" name="Rectangle 13"/>
          <p:cNvSpPr>
            <a:spLocks noGrp="1" noChangeArrowheads="1"/>
          </p:cNvSpPr>
          <p:nvPr>
            <p:ph type="dt" sz="half" idx="1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" name="Rectangle 14"/>
          <p:cNvSpPr>
            <a:spLocks noGrp="1" noChangeArrowheads="1"/>
          </p:cNvSpPr>
          <p:nvPr>
            <p:ph type="ftr" sz="quarter" idx="1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" name="Rectangle 15"/>
          <p:cNvSpPr>
            <a:spLocks noGrp="1" noChangeArrowheads="1"/>
          </p:cNvSpPr>
          <p:nvPr>
            <p:ph type="sldNum" sz="quarter" idx="12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C9539BC-1BFD-4B18-B8E8-8BA328FB0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4" name="Rectangle 13"/>
          <p:cNvSpPr>
            <a:spLocks noGrp="1" noChangeArrowheads="1"/>
          </p:cNvSpPr>
          <p:nvPr>
            <p:ph type="dt" sz="half" idx="13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" name="Rectangle 14"/>
          <p:cNvSpPr>
            <a:spLocks noGrp="1" noChangeArrowheads="1"/>
          </p:cNvSpPr>
          <p:nvPr>
            <p:ph type="ftr" sz="quarter" idx="1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" name="Rectangle 15"/>
          <p:cNvSpPr>
            <a:spLocks noGrp="1" noChangeArrowheads="1"/>
          </p:cNvSpPr>
          <p:nvPr>
            <p:ph type="sldNum" sz="quarter" idx="13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3E99E9B-6032-474E-B4D3-5061EF6F5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7" name="Rectangle 13"/>
          <p:cNvSpPr>
            <a:spLocks noGrp="1" noChangeArrowheads="1"/>
          </p:cNvSpPr>
          <p:nvPr>
            <p:ph type="dt" sz="half" idx="13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" name="Rectangle 14"/>
          <p:cNvSpPr>
            <a:spLocks noGrp="1" noChangeArrowheads="1"/>
          </p:cNvSpPr>
          <p:nvPr>
            <p:ph type="ftr" sz="quarter" idx="1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" name="Rectangle 15"/>
          <p:cNvSpPr>
            <a:spLocks noGrp="1" noChangeArrowheads="1"/>
          </p:cNvSpPr>
          <p:nvPr>
            <p:ph type="sldNum" sz="quarter" idx="13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90A976-3B9B-4129-8B6D-172F4E68F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0" name="Rectangle 13"/>
          <p:cNvSpPr>
            <a:spLocks noGrp="1" noChangeArrowheads="1"/>
          </p:cNvSpPr>
          <p:nvPr>
            <p:ph type="dt" sz="half" idx="13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" name="Rectangle 14"/>
          <p:cNvSpPr>
            <a:spLocks noGrp="1" noChangeArrowheads="1"/>
          </p:cNvSpPr>
          <p:nvPr>
            <p:ph type="ftr" sz="quarter" idx="1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" name="Rectangle 15"/>
          <p:cNvSpPr>
            <a:spLocks noGrp="1" noChangeArrowheads="1"/>
          </p:cNvSpPr>
          <p:nvPr>
            <p:ph type="sldNum" sz="quarter" idx="13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5F0D4C5-1FA5-4E56-852F-3ED4474CA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" name="Rectangle 13"/>
          <p:cNvSpPr>
            <a:spLocks noGrp="1" noChangeArrowheads="1"/>
          </p:cNvSpPr>
          <p:nvPr>
            <p:ph type="dt" sz="half" idx="13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" name="Rectangle 14"/>
          <p:cNvSpPr>
            <a:spLocks noGrp="1" noChangeArrowheads="1"/>
          </p:cNvSpPr>
          <p:nvPr>
            <p:ph type="ftr" sz="quarter" idx="1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" name="Rectangle 15"/>
          <p:cNvSpPr>
            <a:spLocks noGrp="1" noChangeArrowheads="1"/>
          </p:cNvSpPr>
          <p:nvPr>
            <p:ph type="sldNum" sz="quarter" idx="14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EEC1AB9-0D6E-4A29-AB97-D9F8BEB69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6" name="Rectangle 13"/>
          <p:cNvSpPr>
            <a:spLocks noGrp="1" noChangeArrowheads="1"/>
          </p:cNvSpPr>
          <p:nvPr>
            <p:ph type="dt" sz="half" idx="14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" name="Rectangle 14"/>
          <p:cNvSpPr>
            <a:spLocks noGrp="1" noChangeArrowheads="1"/>
          </p:cNvSpPr>
          <p:nvPr>
            <p:ph type="ftr" sz="quarter" idx="1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5"/>
          <p:cNvSpPr>
            <a:spLocks noGrp="1" noChangeArrowheads="1"/>
          </p:cNvSpPr>
          <p:nvPr>
            <p:ph type="sldNum" sz="quarter" idx="14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36E927D-0841-4C5A-A6A5-F0AAB555E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9" name="Rectangle 13"/>
          <p:cNvSpPr>
            <a:spLocks noGrp="1" noChangeArrowheads="1"/>
          </p:cNvSpPr>
          <p:nvPr>
            <p:ph type="dt" sz="half" idx="14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" name="Rectangle 14"/>
          <p:cNvSpPr>
            <a:spLocks noGrp="1" noChangeArrowheads="1"/>
          </p:cNvSpPr>
          <p:nvPr>
            <p:ph type="ftr" sz="quarter" idx="1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" name="Rectangle 15"/>
          <p:cNvSpPr>
            <a:spLocks noGrp="1" noChangeArrowheads="1"/>
          </p:cNvSpPr>
          <p:nvPr>
            <p:ph type="sldNum" sz="quarter" idx="14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4CE8825-DE41-4C44-AD2E-65DF56E9E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2" name="Rectangle 13"/>
          <p:cNvSpPr>
            <a:spLocks noGrp="1" noChangeArrowheads="1"/>
          </p:cNvSpPr>
          <p:nvPr>
            <p:ph type="dt" sz="half" idx="14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" name="Rectangle 14"/>
          <p:cNvSpPr>
            <a:spLocks noGrp="1" noChangeArrowheads="1"/>
          </p:cNvSpPr>
          <p:nvPr>
            <p:ph type="ftr" sz="quarter" idx="1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" name="Rectangle 15"/>
          <p:cNvSpPr>
            <a:spLocks noGrp="1" noChangeArrowheads="1"/>
          </p:cNvSpPr>
          <p:nvPr>
            <p:ph type="sldNum" sz="quarter" idx="15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A1FEB28-05C9-44D4-8785-52BA61A58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5" name="Rectangle 13"/>
          <p:cNvSpPr>
            <a:spLocks noGrp="1" noChangeArrowheads="1"/>
          </p:cNvSpPr>
          <p:nvPr>
            <p:ph type="dt" sz="half" idx="15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6" name="Rectangle 14"/>
          <p:cNvSpPr>
            <a:spLocks noGrp="1" noChangeArrowheads="1"/>
          </p:cNvSpPr>
          <p:nvPr>
            <p:ph type="ftr" sz="quarter" idx="1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7" name="Rectangle 15"/>
          <p:cNvSpPr>
            <a:spLocks noGrp="1" noChangeArrowheads="1"/>
          </p:cNvSpPr>
          <p:nvPr>
            <p:ph type="sldNum" sz="quarter" idx="15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00481CF-3173-42C9-9D09-42A19C4B3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8" name="Rectangle 13"/>
          <p:cNvSpPr>
            <a:spLocks noGrp="1" noChangeArrowheads="1"/>
          </p:cNvSpPr>
          <p:nvPr>
            <p:ph type="dt" sz="half" idx="15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9" name="Rectangle 14"/>
          <p:cNvSpPr>
            <a:spLocks noGrp="1" noChangeArrowheads="1"/>
          </p:cNvSpPr>
          <p:nvPr>
            <p:ph type="ftr" sz="quarter" idx="1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" name="Rectangle 15"/>
          <p:cNvSpPr>
            <a:spLocks noGrp="1" noChangeArrowheads="1"/>
          </p:cNvSpPr>
          <p:nvPr>
            <p:ph type="sldNum" sz="quarter" idx="15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4D154B0-8645-4069-A160-E30A09D11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1" name="Rectangle 13"/>
          <p:cNvSpPr>
            <a:spLocks noGrp="1" noChangeArrowheads="1"/>
          </p:cNvSpPr>
          <p:nvPr>
            <p:ph type="dt" sz="half" idx="15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" name="Rectangle 14"/>
          <p:cNvSpPr>
            <a:spLocks noGrp="1" noChangeArrowheads="1"/>
          </p:cNvSpPr>
          <p:nvPr>
            <p:ph type="ftr" sz="quarter" idx="1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" name="Rectangle 15"/>
          <p:cNvSpPr>
            <a:spLocks noGrp="1" noChangeArrowheads="1"/>
          </p:cNvSpPr>
          <p:nvPr>
            <p:ph type="sldNum" sz="quarter" idx="15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EE82F82-96A3-474E-960C-D506A05FC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4" name="Rectangle 13"/>
          <p:cNvSpPr>
            <a:spLocks noGrp="1" noChangeArrowheads="1"/>
          </p:cNvSpPr>
          <p:nvPr>
            <p:ph type="dt" sz="half" idx="16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5" name="Rectangle 14"/>
          <p:cNvSpPr>
            <a:spLocks noGrp="1" noChangeArrowheads="1"/>
          </p:cNvSpPr>
          <p:nvPr>
            <p:ph type="ftr" sz="quarter" idx="1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"/>
          <p:cNvSpPr>
            <a:spLocks noGrp="1" noChangeArrowheads="1"/>
          </p:cNvSpPr>
          <p:nvPr>
            <p:ph type="sldNum" sz="quarter" idx="16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14979F2-9E9B-498F-9C35-7F96CF197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7" name="Rectangle 13"/>
          <p:cNvSpPr>
            <a:spLocks noGrp="1" noChangeArrowheads="1"/>
          </p:cNvSpPr>
          <p:nvPr>
            <p:ph type="dt" sz="half" idx="16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" name="Rectangle 14"/>
          <p:cNvSpPr>
            <a:spLocks noGrp="1" noChangeArrowheads="1"/>
          </p:cNvSpPr>
          <p:nvPr>
            <p:ph type="ftr" sz="quarter" idx="1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" name="Rectangle 15"/>
          <p:cNvSpPr>
            <a:spLocks noGrp="1" noChangeArrowheads="1"/>
          </p:cNvSpPr>
          <p:nvPr>
            <p:ph type="sldNum" sz="quarter" idx="16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94CE139-6918-4D7D-A7F4-EF2629977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0" name="Rectangle 13"/>
          <p:cNvSpPr>
            <a:spLocks noGrp="1" noChangeArrowheads="1"/>
          </p:cNvSpPr>
          <p:nvPr>
            <p:ph type="dt" sz="half" idx="16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1" name="Rectangle 14"/>
          <p:cNvSpPr>
            <a:spLocks noGrp="1" noChangeArrowheads="1"/>
          </p:cNvSpPr>
          <p:nvPr>
            <p:ph type="ftr" sz="quarter" idx="1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2" name="Rectangle 15"/>
          <p:cNvSpPr>
            <a:spLocks noGrp="1" noChangeArrowheads="1"/>
          </p:cNvSpPr>
          <p:nvPr>
            <p:ph type="sldNum" sz="quarter" idx="16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5D4DCCE-993C-4096-8E46-C71F75B58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3" name="Rectangle 13"/>
          <p:cNvSpPr>
            <a:spLocks noGrp="1" noChangeArrowheads="1"/>
          </p:cNvSpPr>
          <p:nvPr>
            <p:ph type="dt" sz="half" idx="16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" name="Rectangle 14"/>
          <p:cNvSpPr>
            <a:spLocks noGrp="1" noChangeArrowheads="1"/>
          </p:cNvSpPr>
          <p:nvPr>
            <p:ph type="ftr" sz="quarter" idx="1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" name="Rectangle 15"/>
          <p:cNvSpPr>
            <a:spLocks noGrp="1" noChangeArrowheads="1"/>
          </p:cNvSpPr>
          <p:nvPr>
            <p:ph type="sldNum" sz="quarter" idx="17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238B769-B673-4BB3-81E6-3C3F69170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6" name="Rectangle 13"/>
          <p:cNvSpPr>
            <a:spLocks noGrp="1" noChangeArrowheads="1"/>
          </p:cNvSpPr>
          <p:nvPr>
            <p:ph type="dt" sz="half" idx="1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7" name="Rectangle 14"/>
          <p:cNvSpPr>
            <a:spLocks noGrp="1" noChangeArrowheads="1"/>
          </p:cNvSpPr>
          <p:nvPr>
            <p:ph type="ftr" sz="quarter" idx="1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" name="Rectangle 15"/>
          <p:cNvSpPr>
            <a:spLocks noGrp="1" noChangeArrowheads="1"/>
          </p:cNvSpPr>
          <p:nvPr>
            <p:ph type="sldNum" sz="quarter" idx="17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557AB3-E7DB-46CF-8DED-32B5D2486B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9" name="Rectangle 13"/>
          <p:cNvSpPr>
            <a:spLocks noGrp="1" noChangeArrowheads="1"/>
          </p:cNvSpPr>
          <p:nvPr>
            <p:ph type="dt" sz="half" idx="17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0" name="Rectangle 14"/>
          <p:cNvSpPr>
            <a:spLocks noGrp="1" noChangeArrowheads="1"/>
          </p:cNvSpPr>
          <p:nvPr>
            <p:ph type="ftr" sz="quarter" idx="17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1" name="Rectangle 15"/>
          <p:cNvSpPr>
            <a:spLocks noGrp="1" noChangeArrowheads="1"/>
          </p:cNvSpPr>
          <p:nvPr>
            <p:ph type="sldNum" sz="quarter" idx="17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3CC1F9-392E-4B55-9136-4954F9B4AC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2" name="Rectangle 13"/>
          <p:cNvSpPr>
            <a:spLocks noGrp="1" noChangeArrowheads="1"/>
          </p:cNvSpPr>
          <p:nvPr>
            <p:ph type="dt" sz="half" idx="17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3" name="Rectangle 14"/>
          <p:cNvSpPr>
            <a:spLocks noGrp="1" noChangeArrowheads="1"/>
          </p:cNvSpPr>
          <p:nvPr>
            <p:ph type="ftr" sz="quarter" idx="17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" name="Rectangle 15"/>
          <p:cNvSpPr>
            <a:spLocks noGrp="1" noChangeArrowheads="1"/>
          </p:cNvSpPr>
          <p:nvPr>
            <p:ph type="sldNum" sz="quarter" idx="180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FA1AC5C-B2E4-403C-A222-0729F054FB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5" name="Rectangle 13"/>
          <p:cNvSpPr>
            <a:spLocks noGrp="1" noChangeArrowheads="1"/>
          </p:cNvSpPr>
          <p:nvPr>
            <p:ph type="dt" sz="half" idx="18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6" name="Rectangle 14"/>
          <p:cNvSpPr>
            <a:spLocks noGrp="1" noChangeArrowheads="1"/>
          </p:cNvSpPr>
          <p:nvPr>
            <p:ph type="ftr" sz="quarter" idx="18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7" name="Rectangle 15"/>
          <p:cNvSpPr>
            <a:spLocks noGrp="1" noChangeArrowheads="1"/>
          </p:cNvSpPr>
          <p:nvPr>
            <p:ph type="sldNum" sz="quarter" idx="183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C646A9-90DC-4616-BB5A-5B93530DE5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8" name="Rectangle 13"/>
          <p:cNvSpPr>
            <a:spLocks noGrp="1" noChangeArrowheads="1"/>
          </p:cNvSpPr>
          <p:nvPr>
            <p:ph type="dt" sz="half" idx="18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9" name="Rectangle 14"/>
          <p:cNvSpPr>
            <a:spLocks noGrp="1" noChangeArrowheads="1"/>
          </p:cNvSpPr>
          <p:nvPr>
            <p:ph type="ftr" sz="quarter" idx="18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0" name="Rectangle 15"/>
          <p:cNvSpPr>
            <a:spLocks noGrp="1" noChangeArrowheads="1"/>
          </p:cNvSpPr>
          <p:nvPr>
            <p:ph type="sldNum" sz="quarter" idx="18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E2DFE1B-8102-4CB9-956C-AABB0DEF77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1" name="Rectangle 13"/>
          <p:cNvSpPr>
            <a:spLocks noGrp="1" noChangeArrowheads="1"/>
          </p:cNvSpPr>
          <p:nvPr>
            <p:ph type="dt" sz="half" idx="18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" name="Rectangle 14"/>
          <p:cNvSpPr>
            <a:spLocks noGrp="1" noChangeArrowheads="1"/>
          </p:cNvSpPr>
          <p:nvPr>
            <p:ph type="ftr" sz="quarter" idx="18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3" name="Rectangle 15"/>
          <p:cNvSpPr>
            <a:spLocks noGrp="1" noChangeArrowheads="1"/>
          </p:cNvSpPr>
          <p:nvPr>
            <p:ph type="sldNum" sz="quarter" idx="18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27C4C9F-CC4D-4D51-876F-327755B393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4" name="Rectangle 13"/>
          <p:cNvSpPr>
            <a:spLocks noGrp="1" noChangeArrowheads="1"/>
          </p:cNvSpPr>
          <p:nvPr>
            <p:ph type="dt" sz="half" idx="19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" name="Rectangle 14"/>
          <p:cNvSpPr>
            <a:spLocks noGrp="1" noChangeArrowheads="1"/>
          </p:cNvSpPr>
          <p:nvPr>
            <p:ph type="ftr" sz="quarter" idx="19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6" name="Rectangle 15"/>
          <p:cNvSpPr>
            <a:spLocks noGrp="1" noChangeArrowheads="1"/>
          </p:cNvSpPr>
          <p:nvPr>
            <p:ph type="sldNum" sz="quarter" idx="19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820F0D1-3253-4BE6-B6B9-DF6A7CCDBE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7" name="Rectangle 13"/>
          <p:cNvSpPr>
            <a:spLocks noGrp="1" noChangeArrowheads="1"/>
          </p:cNvSpPr>
          <p:nvPr>
            <p:ph type="dt" sz="half" idx="19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8" name="Rectangle 14"/>
          <p:cNvSpPr>
            <a:spLocks noGrp="1" noChangeArrowheads="1"/>
          </p:cNvSpPr>
          <p:nvPr>
            <p:ph type="ftr" sz="quarter" idx="19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9" name="Rectangle 15"/>
          <p:cNvSpPr>
            <a:spLocks noGrp="1" noChangeArrowheads="1"/>
          </p:cNvSpPr>
          <p:nvPr>
            <p:ph type="sldNum" sz="quarter" idx="195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7612DE4-C885-4F75-AF61-06CC02E94A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0" name="Rectangle 13"/>
          <p:cNvSpPr>
            <a:spLocks noGrp="1" noChangeArrowheads="1"/>
          </p:cNvSpPr>
          <p:nvPr>
            <p:ph type="dt" sz="half" idx="19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1" name="Rectangle 14"/>
          <p:cNvSpPr>
            <a:spLocks noGrp="1" noChangeArrowheads="1"/>
          </p:cNvSpPr>
          <p:nvPr>
            <p:ph type="ftr" sz="quarter" idx="19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2" name="Rectangle 15"/>
          <p:cNvSpPr>
            <a:spLocks noGrp="1" noChangeArrowheads="1"/>
          </p:cNvSpPr>
          <p:nvPr>
            <p:ph type="sldNum" sz="quarter" idx="198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AF7C03-F04C-4221-97F3-0DF13C6B73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3" name="Rectangle 13"/>
          <p:cNvSpPr>
            <a:spLocks noGrp="1" noChangeArrowheads="1"/>
          </p:cNvSpPr>
          <p:nvPr>
            <p:ph type="dt" sz="half" idx="19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" name="Rectangle 14"/>
          <p:cNvSpPr>
            <a:spLocks noGrp="1" noChangeArrowheads="1"/>
          </p:cNvSpPr>
          <p:nvPr>
            <p:ph type="ftr" sz="quarter" idx="20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5" name="Rectangle 15"/>
          <p:cNvSpPr>
            <a:spLocks noGrp="1" noChangeArrowheads="1"/>
          </p:cNvSpPr>
          <p:nvPr>
            <p:ph type="sldNum" sz="quarter" idx="20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4FAA50-F4C0-434B-A296-C2F74C0D6F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6" name="Rectangle 13"/>
          <p:cNvSpPr>
            <a:spLocks noGrp="1" noChangeArrowheads="1"/>
          </p:cNvSpPr>
          <p:nvPr>
            <p:ph type="dt" sz="half" idx="20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7" name="Rectangle 14"/>
          <p:cNvSpPr>
            <a:spLocks noGrp="1" noChangeArrowheads="1"/>
          </p:cNvSpPr>
          <p:nvPr>
            <p:ph type="ftr" sz="quarter" idx="20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8" name="Rectangle 15"/>
          <p:cNvSpPr>
            <a:spLocks noGrp="1" noChangeArrowheads="1"/>
          </p:cNvSpPr>
          <p:nvPr>
            <p:ph type="sldNum" sz="quarter" idx="204"/>
          </p:nvPr>
        </p:nvSpPr>
        <p:spPr>
          <a:ln/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C3979598-714E-4FB7-9522-92C4846DB4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9" name="Rectangle 13"/>
          <p:cNvSpPr>
            <a:spLocks noGrp="1" noChangeArrowheads="1"/>
          </p:cNvSpPr>
          <p:nvPr>
            <p:ph type="dt" sz="half" idx="20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0" name="Rectangle 14"/>
          <p:cNvSpPr>
            <a:spLocks noGrp="1" noChangeArrowheads="1"/>
          </p:cNvSpPr>
          <p:nvPr>
            <p:ph type="ftr" sz="quarter" idx="20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1" name="Rectangle 15"/>
          <p:cNvSpPr>
            <a:spLocks noGrp="1" noChangeArrowheads="1"/>
          </p:cNvSpPr>
          <p:nvPr>
            <p:ph type="sldNum" sz="quarter" idx="20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0C155-E21D-4B86-9A2E-7583C994CFB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02" name="Rectangle 13"/>
          <p:cNvSpPr>
            <a:spLocks noGrp="1" noChangeArrowheads="1"/>
          </p:cNvSpPr>
          <p:nvPr>
            <p:ph type="dt" sz="half" idx="20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3" name="Rectangle 14"/>
          <p:cNvSpPr>
            <a:spLocks noGrp="1" noChangeArrowheads="1"/>
          </p:cNvSpPr>
          <p:nvPr>
            <p:ph type="ftr" sz="quarter" idx="20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" name="Rectangle 15"/>
          <p:cNvSpPr>
            <a:spLocks noGrp="1" noChangeArrowheads="1"/>
          </p:cNvSpPr>
          <p:nvPr>
            <p:ph type="sldNum" sz="quarter" idx="2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FF6EE-6718-4E0F-ADBB-DB2863ACD6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390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2FB2762-B8D6-4CC3-8A12-AAC0EF78E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E43F80C-E9F1-4CBF-800F-1BA37A319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BD3620E-08C5-4A81-8AB3-E93F3EF89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738F5A1-D494-4ABE-9A12-B09E2996E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A3A5AD8-3F43-4262-A01F-3C8E3D66E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C0C2248-11DC-4C06-AB88-26720AF42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DD23E1B-2110-4820-8C53-055DF5D5F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F43E444-823B-47F8-87BB-1C46C5F77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550D035-CAF2-4F03-89D9-81EE29B98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1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EC4FB32-C448-4971-9651-C60AEDA8D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4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1FE06DD-115B-47FF-A70D-0B2C0B5E4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7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FC364B7-1749-4579-A10E-06F7FDC03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0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18561DB-67D2-4695-B271-63D009A4A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3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4E573E2-60FD-48A7-B5A9-1F73499AD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6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BB1BCCC-E655-41D5-8F68-A0BAA6C10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9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1DA838B-9F08-4923-905C-764ADB2EE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2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1891B44-7D71-4397-8B38-323763926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5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479462B-E170-4CC3-B3DB-8FDD45818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8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E0B1EE4-A6FF-4247-95FC-1301C57DD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E3FF58A-8A5F-4D93-9F07-AC42271AB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4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936CE3A-9A91-42FC-B3B3-85E7DCC1F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7" name="Rectangle 13"/>
          <p:cNvSpPr>
            <a:spLocks noGrp="1" noChangeArrowheads="1"/>
          </p:cNvSpPr>
          <p:nvPr>
            <p:ph type="dt" sz="half" idx="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" name="Rectangle 14"/>
          <p:cNvSpPr>
            <a:spLocks noGrp="1" noChangeArrowheads="1"/>
          </p:cNvSpPr>
          <p:nvPr>
            <p:ph type="ftr" sz="quarter" idx="7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15"/>
          <p:cNvSpPr>
            <a:spLocks noGrp="1" noChangeArrowheads="1"/>
          </p:cNvSpPr>
          <p:nvPr>
            <p:ph type="sldNum" sz="quarter" idx="7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09E107A-E232-457D-9BAE-088C41355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0" name="Rectangle 13"/>
          <p:cNvSpPr>
            <a:spLocks noGrp="1" noChangeArrowheads="1"/>
          </p:cNvSpPr>
          <p:nvPr>
            <p:ph type="dt" sz="half" idx="7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14"/>
          <p:cNvSpPr>
            <a:spLocks noGrp="1" noChangeArrowheads="1"/>
          </p:cNvSpPr>
          <p:nvPr>
            <p:ph type="ftr" sz="quarter" idx="7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" name="Rectangle 15"/>
          <p:cNvSpPr>
            <a:spLocks noGrp="1" noChangeArrowheads="1"/>
          </p:cNvSpPr>
          <p:nvPr>
            <p:ph type="sldNum" sz="quarter" idx="7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49C4430-56F4-42B6-9B9F-3A9D03757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3" name="Rectangle 13"/>
          <p:cNvSpPr>
            <a:spLocks noGrp="1" noChangeArrowheads="1"/>
          </p:cNvSpPr>
          <p:nvPr>
            <p:ph type="dt" sz="half" idx="7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" name="Rectangle 14"/>
          <p:cNvSpPr>
            <a:spLocks noGrp="1" noChangeArrowheads="1"/>
          </p:cNvSpPr>
          <p:nvPr>
            <p:ph type="ftr" sz="quarter" idx="8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" name="Rectangle 15"/>
          <p:cNvSpPr>
            <a:spLocks noGrp="1" noChangeArrowheads="1"/>
          </p:cNvSpPr>
          <p:nvPr>
            <p:ph type="sldNum" sz="quarter" idx="8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D1B8FDF-2ED1-412B-A324-52128A44C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6" name="Rectangle 13"/>
          <p:cNvSpPr>
            <a:spLocks noGrp="1" noChangeArrowheads="1"/>
          </p:cNvSpPr>
          <p:nvPr>
            <p:ph type="dt" sz="half" idx="8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" name="Rectangle 14"/>
          <p:cNvSpPr>
            <a:spLocks noGrp="1" noChangeArrowheads="1"/>
          </p:cNvSpPr>
          <p:nvPr>
            <p:ph type="ftr" sz="quarter" idx="8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" name="Rectangle 15"/>
          <p:cNvSpPr>
            <a:spLocks noGrp="1" noChangeArrowheads="1"/>
          </p:cNvSpPr>
          <p:nvPr>
            <p:ph type="sldNum" sz="quarter" idx="8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4F6CA16-6E42-415A-8937-32E90F660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9" name="Rectangle 13"/>
          <p:cNvSpPr>
            <a:spLocks noGrp="1" noChangeArrowheads="1"/>
          </p:cNvSpPr>
          <p:nvPr>
            <p:ph type="dt" sz="half" idx="8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" name="Rectangle 14"/>
          <p:cNvSpPr>
            <a:spLocks noGrp="1" noChangeArrowheads="1"/>
          </p:cNvSpPr>
          <p:nvPr>
            <p:ph type="ftr" sz="quarter" idx="8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" name="Rectangle 15"/>
          <p:cNvSpPr>
            <a:spLocks noGrp="1" noChangeArrowheads="1"/>
          </p:cNvSpPr>
          <p:nvPr>
            <p:ph type="sldNum" sz="quarter" idx="8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AEBE391-75B2-49D4-8B56-62AB46403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2" name="Rectangle 13"/>
          <p:cNvSpPr>
            <a:spLocks noGrp="1" noChangeArrowheads="1"/>
          </p:cNvSpPr>
          <p:nvPr>
            <p:ph type="dt" sz="half" idx="8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" name="Rectangle 14"/>
          <p:cNvSpPr>
            <a:spLocks noGrp="1" noChangeArrowheads="1"/>
          </p:cNvSpPr>
          <p:nvPr>
            <p:ph type="ftr" sz="quarter" idx="8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" name="Rectangle 15"/>
          <p:cNvSpPr>
            <a:spLocks noGrp="1" noChangeArrowheads="1"/>
          </p:cNvSpPr>
          <p:nvPr>
            <p:ph type="sldNum" sz="quarter" idx="9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C8B80CA-A452-4316-BAA2-0725AA1FF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5" name="Rectangle 13"/>
          <p:cNvSpPr>
            <a:spLocks noGrp="1" noChangeArrowheads="1"/>
          </p:cNvSpPr>
          <p:nvPr>
            <p:ph type="dt" sz="half" idx="9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" name="Rectangle 14"/>
          <p:cNvSpPr>
            <a:spLocks noGrp="1" noChangeArrowheads="1"/>
          </p:cNvSpPr>
          <p:nvPr>
            <p:ph type="ftr" sz="quarter" idx="9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" name="Rectangle 15"/>
          <p:cNvSpPr>
            <a:spLocks noGrp="1" noChangeArrowheads="1"/>
          </p:cNvSpPr>
          <p:nvPr>
            <p:ph type="sldNum" sz="quarter" idx="9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3D14B9D-BC69-4E9D-8A2B-845F52642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8" name="Rectangle 13"/>
          <p:cNvSpPr>
            <a:spLocks noGrp="1" noChangeArrowheads="1"/>
          </p:cNvSpPr>
          <p:nvPr>
            <p:ph type="dt" sz="half" idx="9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" name="Rectangle 14"/>
          <p:cNvSpPr>
            <a:spLocks noGrp="1" noChangeArrowheads="1"/>
          </p:cNvSpPr>
          <p:nvPr>
            <p:ph type="ftr" sz="quarter" idx="9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" name="Rectangle 15"/>
          <p:cNvSpPr>
            <a:spLocks noGrp="1" noChangeArrowheads="1"/>
          </p:cNvSpPr>
          <p:nvPr>
            <p:ph type="sldNum" sz="quarter" idx="9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2F45E44-7CBA-496D-8295-CC739EE8A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1" name="Rectangle 13"/>
          <p:cNvSpPr>
            <a:spLocks noGrp="1" noChangeArrowheads="1"/>
          </p:cNvSpPr>
          <p:nvPr>
            <p:ph type="dt" sz="half" idx="9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" name="Rectangle 14"/>
          <p:cNvSpPr>
            <a:spLocks noGrp="1" noChangeArrowheads="1"/>
          </p:cNvSpPr>
          <p:nvPr>
            <p:ph type="ftr" sz="quarter" idx="9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Rectangle 15"/>
          <p:cNvSpPr>
            <a:spLocks noGrp="1" noChangeArrowheads="1"/>
          </p:cNvSpPr>
          <p:nvPr>
            <p:ph type="sldNum" sz="quarter" idx="9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2025D6D-2942-44F2-93A7-BA5526BE6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4" name="Rectangle 13"/>
          <p:cNvSpPr>
            <a:spLocks noGrp="1" noChangeArrowheads="1"/>
          </p:cNvSpPr>
          <p:nvPr>
            <p:ph type="dt" sz="half" idx="10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Rectangle 14"/>
          <p:cNvSpPr>
            <a:spLocks noGrp="1" noChangeArrowheads="1"/>
          </p:cNvSpPr>
          <p:nvPr>
            <p:ph type="ftr" sz="quarter" idx="10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" name="Rectangle 15"/>
          <p:cNvSpPr>
            <a:spLocks noGrp="1" noChangeArrowheads="1"/>
          </p:cNvSpPr>
          <p:nvPr>
            <p:ph type="sldNum" sz="quarter" idx="10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75AF0DA-3FDD-46DC-9318-5527990C2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7" name="Rectangle 13"/>
          <p:cNvSpPr>
            <a:spLocks noGrp="1" noChangeArrowheads="1"/>
          </p:cNvSpPr>
          <p:nvPr>
            <p:ph type="dt" sz="half" idx="10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" name="Rectangle 14"/>
          <p:cNvSpPr>
            <a:spLocks noGrp="1" noChangeArrowheads="1"/>
          </p:cNvSpPr>
          <p:nvPr>
            <p:ph type="ftr" sz="quarter" idx="10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" name="Rectangle 15"/>
          <p:cNvSpPr>
            <a:spLocks noGrp="1" noChangeArrowheads="1"/>
          </p:cNvSpPr>
          <p:nvPr>
            <p:ph type="sldNum" sz="quarter" idx="10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C243571-B5FD-4A62-BB28-7963F34F0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0" name="Rectangle 13"/>
          <p:cNvSpPr>
            <a:spLocks noGrp="1" noChangeArrowheads="1"/>
          </p:cNvSpPr>
          <p:nvPr>
            <p:ph type="dt" sz="half" idx="10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" name="Rectangle 14"/>
          <p:cNvSpPr>
            <a:spLocks noGrp="1" noChangeArrowheads="1"/>
          </p:cNvSpPr>
          <p:nvPr>
            <p:ph type="ftr" sz="quarter" idx="10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" name="Rectangle 15"/>
          <p:cNvSpPr>
            <a:spLocks noGrp="1" noChangeArrowheads="1"/>
          </p:cNvSpPr>
          <p:nvPr>
            <p:ph type="sldNum" sz="quarter" idx="10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BA3D713-A3FB-4052-8DCD-6FC26E27B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" name="Rectangle 13"/>
          <p:cNvSpPr>
            <a:spLocks noGrp="1" noChangeArrowheads="1"/>
          </p:cNvSpPr>
          <p:nvPr>
            <p:ph type="dt" sz="half" idx="10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" name="Rectangle 14"/>
          <p:cNvSpPr>
            <a:spLocks noGrp="1" noChangeArrowheads="1"/>
          </p:cNvSpPr>
          <p:nvPr>
            <p:ph type="ftr" sz="quarter" idx="1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" name="Rectangle 15"/>
          <p:cNvSpPr>
            <a:spLocks noGrp="1" noChangeArrowheads="1"/>
          </p:cNvSpPr>
          <p:nvPr>
            <p:ph type="sldNum" sz="quarter" idx="1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5E5CEB6-5819-4FB1-8DAE-A43F511FB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6" name="Rectangle 13"/>
          <p:cNvSpPr>
            <a:spLocks noGrp="1" noChangeArrowheads="1"/>
          </p:cNvSpPr>
          <p:nvPr>
            <p:ph type="dt" sz="half" idx="1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" name="Rectangle 14"/>
          <p:cNvSpPr>
            <a:spLocks noGrp="1" noChangeArrowheads="1"/>
          </p:cNvSpPr>
          <p:nvPr>
            <p:ph type="ftr" sz="quarter" idx="1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" name="Rectangle 15"/>
          <p:cNvSpPr>
            <a:spLocks noGrp="1" noChangeArrowheads="1"/>
          </p:cNvSpPr>
          <p:nvPr>
            <p:ph type="sldNum" sz="quarter" idx="11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4636B53-FF59-447A-AC89-007839C16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9" name="Rectangle 13"/>
          <p:cNvSpPr>
            <a:spLocks noGrp="1" noChangeArrowheads="1"/>
          </p:cNvSpPr>
          <p:nvPr>
            <p:ph type="dt" sz="half" idx="1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" name="Rectangle 14"/>
          <p:cNvSpPr>
            <a:spLocks noGrp="1" noChangeArrowheads="1"/>
          </p:cNvSpPr>
          <p:nvPr>
            <p:ph type="ftr" sz="quarter" idx="1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" name="Rectangle 15"/>
          <p:cNvSpPr>
            <a:spLocks noGrp="1" noChangeArrowheads="1"/>
          </p:cNvSpPr>
          <p:nvPr>
            <p:ph type="sldNum" sz="quarter" idx="11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5DF9CF4-99C0-4D32-822F-34FC6EEB0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2" name="Rectangle 13"/>
          <p:cNvSpPr>
            <a:spLocks noGrp="1" noChangeArrowheads="1"/>
          </p:cNvSpPr>
          <p:nvPr>
            <p:ph type="dt" sz="half" idx="1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" name="Rectangle 14"/>
          <p:cNvSpPr>
            <a:spLocks noGrp="1" noChangeArrowheads="1"/>
          </p:cNvSpPr>
          <p:nvPr>
            <p:ph type="ftr" sz="quarter" idx="1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" name="Rectangle 15"/>
          <p:cNvSpPr>
            <a:spLocks noGrp="1" noChangeArrowheads="1"/>
          </p:cNvSpPr>
          <p:nvPr>
            <p:ph type="sldNum" sz="quarter" idx="12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96892EF-74A2-4F13-8BA2-52C7823A2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5" name="Rectangle 13"/>
          <p:cNvSpPr>
            <a:spLocks noGrp="1" noChangeArrowheads="1"/>
          </p:cNvSpPr>
          <p:nvPr>
            <p:ph type="dt" sz="half" idx="1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" name="Rectangle 14"/>
          <p:cNvSpPr>
            <a:spLocks noGrp="1" noChangeArrowheads="1"/>
          </p:cNvSpPr>
          <p:nvPr>
            <p:ph type="ftr" sz="quarter" idx="1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" name="Rectangle 15"/>
          <p:cNvSpPr>
            <a:spLocks noGrp="1" noChangeArrowheads="1"/>
          </p:cNvSpPr>
          <p:nvPr>
            <p:ph type="sldNum" sz="quarter" idx="12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940F1CB-95A9-4D36-863A-739012822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8" name="Rectangle 13"/>
          <p:cNvSpPr>
            <a:spLocks noGrp="1" noChangeArrowheads="1"/>
          </p:cNvSpPr>
          <p:nvPr>
            <p:ph type="dt" sz="half" idx="1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" name="Rectangle 14"/>
          <p:cNvSpPr>
            <a:spLocks noGrp="1" noChangeArrowheads="1"/>
          </p:cNvSpPr>
          <p:nvPr>
            <p:ph type="ftr" sz="quarter" idx="1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" name="Rectangle 15"/>
          <p:cNvSpPr>
            <a:spLocks noGrp="1" noChangeArrowheads="1"/>
          </p:cNvSpPr>
          <p:nvPr>
            <p:ph type="sldNum" sz="quarter" idx="12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98C7A04-3A54-4D39-980D-5D0F7846A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1" name="Rectangle 13"/>
          <p:cNvSpPr>
            <a:spLocks noGrp="1" noChangeArrowheads="1"/>
          </p:cNvSpPr>
          <p:nvPr>
            <p:ph type="dt" sz="half" idx="1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" name="Rectangle 14"/>
          <p:cNvSpPr>
            <a:spLocks noGrp="1" noChangeArrowheads="1"/>
          </p:cNvSpPr>
          <p:nvPr>
            <p:ph type="ftr" sz="quarter" idx="1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" name="Rectangle 15"/>
          <p:cNvSpPr>
            <a:spLocks noGrp="1" noChangeArrowheads="1"/>
          </p:cNvSpPr>
          <p:nvPr>
            <p:ph type="sldNum" sz="quarter" idx="12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3285EA0-4AE6-4C37-9AED-9FF8DF1F7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4" name="Rectangle 13"/>
          <p:cNvSpPr>
            <a:spLocks noGrp="1" noChangeArrowheads="1"/>
          </p:cNvSpPr>
          <p:nvPr>
            <p:ph type="dt" sz="half" idx="13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" name="Rectangle 14"/>
          <p:cNvSpPr>
            <a:spLocks noGrp="1" noChangeArrowheads="1"/>
          </p:cNvSpPr>
          <p:nvPr>
            <p:ph type="ftr" sz="quarter" idx="1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" name="Rectangle 15"/>
          <p:cNvSpPr>
            <a:spLocks noGrp="1" noChangeArrowheads="1"/>
          </p:cNvSpPr>
          <p:nvPr>
            <p:ph type="sldNum" sz="quarter" idx="13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6049D21-B056-41B7-B336-FE3400FA5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7" name="Rectangle 13"/>
          <p:cNvSpPr>
            <a:spLocks noGrp="1" noChangeArrowheads="1"/>
          </p:cNvSpPr>
          <p:nvPr>
            <p:ph type="dt" sz="half" idx="13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" name="Rectangle 14"/>
          <p:cNvSpPr>
            <a:spLocks noGrp="1" noChangeArrowheads="1"/>
          </p:cNvSpPr>
          <p:nvPr>
            <p:ph type="ftr" sz="quarter" idx="1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" name="Rectangle 15"/>
          <p:cNvSpPr>
            <a:spLocks noGrp="1" noChangeArrowheads="1"/>
          </p:cNvSpPr>
          <p:nvPr>
            <p:ph type="sldNum" sz="quarter" idx="13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1C0845C-F88A-41A7-8AF7-81553B4D0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0" name="Rectangle 13"/>
          <p:cNvSpPr>
            <a:spLocks noGrp="1" noChangeArrowheads="1"/>
          </p:cNvSpPr>
          <p:nvPr>
            <p:ph type="dt" sz="half" idx="13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" name="Rectangle 14"/>
          <p:cNvSpPr>
            <a:spLocks noGrp="1" noChangeArrowheads="1"/>
          </p:cNvSpPr>
          <p:nvPr>
            <p:ph type="ftr" sz="quarter" idx="1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" name="Rectangle 15"/>
          <p:cNvSpPr>
            <a:spLocks noGrp="1" noChangeArrowheads="1"/>
          </p:cNvSpPr>
          <p:nvPr>
            <p:ph type="sldNum" sz="quarter" idx="13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DE272BD-2A1E-48E7-9AE8-040B89B89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" name="Rectangle 13"/>
          <p:cNvSpPr>
            <a:spLocks noGrp="1" noChangeArrowheads="1"/>
          </p:cNvSpPr>
          <p:nvPr>
            <p:ph type="dt" sz="half" idx="13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" name="Rectangle 14"/>
          <p:cNvSpPr>
            <a:spLocks noGrp="1" noChangeArrowheads="1"/>
          </p:cNvSpPr>
          <p:nvPr>
            <p:ph type="ftr" sz="quarter" idx="1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" name="Rectangle 15"/>
          <p:cNvSpPr>
            <a:spLocks noGrp="1" noChangeArrowheads="1"/>
          </p:cNvSpPr>
          <p:nvPr>
            <p:ph type="sldNum" sz="quarter" idx="14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E8C2D78-32F2-468B-A8F5-7CDD94938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6" name="Rectangle 13"/>
          <p:cNvSpPr>
            <a:spLocks noGrp="1" noChangeArrowheads="1"/>
          </p:cNvSpPr>
          <p:nvPr>
            <p:ph type="dt" sz="half" idx="14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" name="Rectangle 14"/>
          <p:cNvSpPr>
            <a:spLocks noGrp="1" noChangeArrowheads="1"/>
          </p:cNvSpPr>
          <p:nvPr>
            <p:ph type="ftr" sz="quarter" idx="1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5"/>
          <p:cNvSpPr>
            <a:spLocks noGrp="1" noChangeArrowheads="1"/>
          </p:cNvSpPr>
          <p:nvPr>
            <p:ph type="sldNum" sz="quarter" idx="14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E891340-0B42-46AE-89FA-F87CE7D47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9" name="Rectangle 13"/>
          <p:cNvSpPr>
            <a:spLocks noGrp="1" noChangeArrowheads="1"/>
          </p:cNvSpPr>
          <p:nvPr>
            <p:ph type="dt" sz="half" idx="14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" name="Rectangle 14"/>
          <p:cNvSpPr>
            <a:spLocks noGrp="1" noChangeArrowheads="1"/>
          </p:cNvSpPr>
          <p:nvPr>
            <p:ph type="ftr" sz="quarter" idx="1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" name="Rectangle 15"/>
          <p:cNvSpPr>
            <a:spLocks noGrp="1" noChangeArrowheads="1"/>
          </p:cNvSpPr>
          <p:nvPr>
            <p:ph type="sldNum" sz="quarter" idx="14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4391086-CDC8-40AE-BE4A-9045920BD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2" name="Rectangle 13"/>
          <p:cNvSpPr>
            <a:spLocks noGrp="1" noChangeArrowheads="1"/>
          </p:cNvSpPr>
          <p:nvPr>
            <p:ph type="dt" sz="half" idx="14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" name="Rectangle 14"/>
          <p:cNvSpPr>
            <a:spLocks noGrp="1" noChangeArrowheads="1"/>
          </p:cNvSpPr>
          <p:nvPr>
            <p:ph type="ftr" sz="quarter" idx="1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" name="Rectangle 15"/>
          <p:cNvSpPr>
            <a:spLocks noGrp="1" noChangeArrowheads="1"/>
          </p:cNvSpPr>
          <p:nvPr>
            <p:ph type="sldNum" sz="quarter" idx="15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7409028-3361-4FBF-AF38-402EED405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5" name="Rectangle 13"/>
          <p:cNvSpPr>
            <a:spLocks noGrp="1" noChangeArrowheads="1"/>
          </p:cNvSpPr>
          <p:nvPr>
            <p:ph type="dt" sz="half" idx="15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6" name="Rectangle 14"/>
          <p:cNvSpPr>
            <a:spLocks noGrp="1" noChangeArrowheads="1"/>
          </p:cNvSpPr>
          <p:nvPr>
            <p:ph type="ftr" sz="quarter" idx="1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7" name="Rectangle 15"/>
          <p:cNvSpPr>
            <a:spLocks noGrp="1" noChangeArrowheads="1"/>
          </p:cNvSpPr>
          <p:nvPr>
            <p:ph type="sldNum" sz="quarter" idx="15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FC5D525-1095-464F-A7AC-770F8E233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8" name="Rectangle 13"/>
          <p:cNvSpPr>
            <a:spLocks noGrp="1" noChangeArrowheads="1"/>
          </p:cNvSpPr>
          <p:nvPr>
            <p:ph type="dt" sz="half" idx="15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9" name="Rectangle 14"/>
          <p:cNvSpPr>
            <a:spLocks noGrp="1" noChangeArrowheads="1"/>
          </p:cNvSpPr>
          <p:nvPr>
            <p:ph type="ftr" sz="quarter" idx="1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" name="Rectangle 15"/>
          <p:cNvSpPr>
            <a:spLocks noGrp="1" noChangeArrowheads="1"/>
          </p:cNvSpPr>
          <p:nvPr>
            <p:ph type="sldNum" sz="quarter" idx="15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C1EDCE4-7D6A-46A7-8E6F-77D53D8EC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1" name="Rectangle 13"/>
          <p:cNvSpPr>
            <a:spLocks noGrp="1" noChangeArrowheads="1"/>
          </p:cNvSpPr>
          <p:nvPr>
            <p:ph type="dt" sz="half" idx="15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" name="Rectangle 14"/>
          <p:cNvSpPr>
            <a:spLocks noGrp="1" noChangeArrowheads="1"/>
          </p:cNvSpPr>
          <p:nvPr>
            <p:ph type="ftr" sz="quarter" idx="1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" name="Rectangle 15"/>
          <p:cNvSpPr>
            <a:spLocks noGrp="1" noChangeArrowheads="1"/>
          </p:cNvSpPr>
          <p:nvPr>
            <p:ph type="sldNum" sz="quarter" idx="15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297F293-41C0-4DFA-A768-E7FAB2802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4" name="Rectangle 13"/>
          <p:cNvSpPr>
            <a:spLocks noGrp="1" noChangeArrowheads="1"/>
          </p:cNvSpPr>
          <p:nvPr>
            <p:ph type="dt" sz="half" idx="16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5" name="Rectangle 14"/>
          <p:cNvSpPr>
            <a:spLocks noGrp="1" noChangeArrowheads="1"/>
          </p:cNvSpPr>
          <p:nvPr>
            <p:ph type="ftr" sz="quarter" idx="1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"/>
          <p:cNvSpPr>
            <a:spLocks noGrp="1" noChangeArrowheads="1"/>
          </p:cNvSpPr>
          <p:nvPr>
            <p:ph type="sldNum" sz="quarter" idx="16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30B5EDB-3CA0-415D-8B71-14261054C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7" name="Rectangle 13"/>
          <p:cNvSpPr>
            <a:spLocks noGrp="1" noChangeArrowheads="1"/>
          </p:cNvSpPr>
          <p:nvPr>
            <p:ph type="dt" sz="half" idx="16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" name="Rectangle 14"/>
          <p:cNvSpPr>
            <a:spLocks noGrp="1" noChangeArrowheads="1"/>
          </p:cNvSpPr>
          <p:nvPr>
            <p:ph type="ftr" sz="quarter" idx="1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" name="Rectangle 15"/>
          <p:cNvSpPr>
            <a:spLocks noGrp="1" noChangeArrowheads="1"/>
          </p:cNvSpPr>
          <p:nvPr>
            <p:ph type="sldNum" sz="quarter" idx="16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9DAA24A-805E-4013-A7E0-7E51F93F3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0" name="Rectangle 13"/>
          <p:cNvSpPr>
            <a:spLocks noGrp="1" noChangeArrowheads="1"/>
          </p:cNvSpPr>
          <p:nvPr>
            <p:ph type="dt" sz="half" idx="16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1" name="Rectangle 14"/>
          <p:cNvSpPr>
            <a:spLocks noGrp="1" noChangeArrowheads="1"/>
          </p:cNvSpPr>
          <p:nvPr>
            <p:ph type="ftr" sz="quarter" idx="1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2" name="Rectangle 15"/>
          <p:cNvSpPr>
            <a:spLocks noGrp="1" noChangeArrowheads="1"/>
          </p:cNvSpPr>
          <p:nvPr>
            <p:ph type="sldNum" sz="quarter" idx="16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9C8B364-5C74-4EDE-B4D7-11A053E5C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3" name="Rectangle 13"/>
          <p:cNvSpPr>
            <a:spLocks noGrp="1" noChangeArrowheads="1"/>
          </p:cNvSpPr>
          <p:nvPr>
            <p:ph type="dt" sz="half" idx="16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" name="Rectangle 14"/>
          <p:cNvSpPr>
            <a:spLocks noGrp="1" noChangeArrowheads="1"/>
          </p:cNvSpPr>
          <p:nvPr>
            <p:ph type="ftr" sz="quarter" idx="1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" name="Rectangle 15"/>
          <p:cNvSpPr>
            <a:spLocks noGrp="1" noChangeArrowheads="1"/>
          </p:cNvSpPr>
          <p:nvPr>
            <p:ph type="sldNum" sz="quarter" idx="17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2E459B7-EC71-4E23-9236-0AC21A1BE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6" name="Rectangle 13"/>
          <p:cNvSpPr>
            <a:spLocks noGrp="1" noChangeArrowheads="1"/>
          </p:cNvSpPr>
          <p:nvPr>
            <p:ph type="dt" sz="half" idx="1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7" name="Rectangle 14"/>
          <p:cNvSpPr>
            <a:spLocks noGrp="1" noChangeArrowheads="1"/>
          </p:cNvSpPr>
          <p:nvPr>
            <p:ph type="ftr" sz="quarter" idx="1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" name="Rectangle 15"/>
          <p:cNvSpPr>
            <a:spLocks noGrp="1" noChangeArrowheads="1"/>
          </p:cNvSpPr>
          <p:nvPr>
            <p:ph type="sldNum" sz="quarter" idx="17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CA247D-45D1-4082-84D6-8BFE9304CC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9" name="Rectangle 13"/>
          <p:cNvSpPr>
            <a:spLocks noGrp="1" noChangeArrowheads="1"/>
          </p:cNvSpPr>
          <p:nvPr>
            <p:ph type="dt" sz="half" idx="17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0" name="Rectangle 14"/>
          <p:cNvSpPr>
            <a:spLocks noGrp="1" noChangeArrowheads="1"/>
          </p:cNvSpPr>
          <p:nvPr>
            <p:ph type="ftr" sz="quarter" idx="17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1" name="Rectangle 15"/>
          <p:cNvSpPr>
            <a:spLocks noGrp="1" noChangeArrowheads="1"/>
          </p:cNvSpPr>
          <p:nvPr>
            <p:ph type="sldNum" sz="quarter" idx="17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B6466D-B67E-4573-A327-0C10B98270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2" name="Rectangle 13"/>
          <p:cNvSpPr>
            <a:spLocks noGrp="1" noChangeArrowheads="1"/>
          </p:cNvSpPr>
          <p:nvPr>
            <p:ph type="dt" sz="half" idx="17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3" name="Rectangle 14"/>
          <p:cNvSpPr>
            <a:spLocks noGrp="1" noChangeArrowheads="1"/>
          </p:cNvSpPr>
          <p:nvPr>
            <p:ph type="ftr" sz="quarter" idx="17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" name="Rectangle 15"/>
          <p:cNvSpPr>
            <a:spLocks noGrp="1" noChangeArrowheads="1"/>
          </p:cNvSpPr>
          <p:nvPr>
            <p:ph type="sldNum" sz="quarter" idx="180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F28DDA3-2951-43C4-9F24-F48492214B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5" name="Rectangle 13"/>
          <p:cNvSpPr>
            <a:spLocks noGrp="1" noChangeArrowheads="1"/>
          </p:cNvSpPr>
          <p:nvPr>
            <p:ph type="dt" sz="half" idx="18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6" name="Rectangle 14"/>
          <p:cNvSpPr>
            <a:spLocks noGrp="1" noChangeArrowheads="1"/>
          </p:cNvSpPr>
          <p:nvPr>
            <p:ph type="ftr" sz="quarter" idx="18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7" name="Rectangle 15"/>
          <p:cNvSpPr>
            <a:spLocks noGrp="1" noChangeArrowheads="1"/>
          </p:cNvSpPr>
          <p:nvPr>
            <p:ph type="sldNum" sz="quarter" idx="183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810A0E-6A39-4D35-B767-9282F399E5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8" name="Rectangle 13"/>
          <p:cNvSpPr>
            <a:spLocks noGrp="1" noChangeArrowheads="1"/>
          </p:cNvSpPr>
          <p:nvPr>
            <p:ph type="dt" sz="half" idx="18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9" name="Rectangle 14"/>
          <p:cNvSpPr>
            <a:spLocks noGrp="1" noChangeArrowheads="1"/>
          </p:cNvSpPr>
          <p:nvPr>
            <p:ph type="ftr" sz="quarter" idx="18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0" name="Rectangle 15"/>
          <p:cNvSpPr>
            <a:spLocks noGrp="1" noChangeArrowheads="1"/>
          </p:cNvSpPr>
          <p:nvPr>
            <p:ph type="sldNum" sz="quarter" idx="18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BC21308-76F8-45E2-94F1-F993585DFD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1" name="Rectangle 13"/>
          <p:cNvSpPr>
            <a:spLocks noGrp="1" noChangeArrowheads="1"/>
          </p:cNvSpPr>
          <p:nvPr>
            <p:ph type="dt" sz="half" idx="18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" name="Rectangle 14"/>
          <p:cNvSpPr>
            <a:spLocks noGrp="1" noChangeArrowheads="1"/>
          </p:cNvSpPr>
          <p:nvPr>
            <p:ph type="ftr" sz="quarter" idx="18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3" name="Rectangle 15"/>
          <p:cNvSpPr>
            <a:spLocks noGrp="1" noChangeArrowheads="1"/>
          </p:cNvSpPr>
          <p:nvPr>
            <p:ph type="sldNum" sz="quarter" idx="18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1AA359F-3D8F-4E71-B32A-8E8911771F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4" name="Rectangle 13"/>
          <p:cNvSpPr>
            <a:spLocks noGrp="1" noChangeArrowheads="1"/>
          </p:cNvSpPr>
          <p:nvPr>
            <p:ph type="dt" sz="half" idx="19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" name="Rectangle 14"/>
          <p:cNvSpPr>
            <a:spLocks noGrp="1" noChangeArrowheads="1"/>
          </p:cNvSpPr>
          <p:nvPr>
            <p:ph type="ftr" sz="quarter" idx="19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6" name="Rectangle 15"/>
          <p:cNvSpPr>
            <a:spLocks noGrp="1" noChangeArrowheads="1"/>
          </p:cNvSpPr>
          <p:nvPr>
            <p:ph type="sldNum" sz="quarter" idx="19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B7979A0-2D23-4893-BB76-9C1AE4B795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7" name="Rectangle 13"/>
          <p:cNvSpPr>
            <a:spLocks noGrp="1" noChangeArrowheads="1"/>
          </p:cNvSpPr>
          <p:nvPr>
            <p:ph type="dt" sz="half" idx="19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8" name="Rectangle 14"/>
          <p:cNvSpPr>
            <a:spLocks noGrp="1" noChangeArrowheads="1"/>
          </p:cNvSpPr>
          <p:nvPr>
            <p:ph type="ftr" sz="quarter" idx="19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9" name="Rectangle 15"/>
          <p:cNvSpPr>
            <a:spLocks noGrp="1" noChangeArrowheads="1"/>
          </p:cNvSpPr>
          <p:nvPr>
            <p:ph type="sldNum" sz="quarter" idx="195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E39AE21-9128-4395-9ED3-9B60A35479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0" name="Rectangle 13"/>
          <p:cNvSpPr>
            <a:spLocks noGrp="1" noChangeArrowheads="1"/>
          </p:cNvSpPr>
          <p:nvPr>
            <p:ph type="dt" sz="half" idx="19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1" name="Rectangle 14"/>
          <p:cNvSpPr>
            <a:spLocks noGrp="1" noChangeArrowheads="1"/>
          </p:cNvSpPr>
          <p:nvPr>
            <p:ph type="ftr" sz="quarter" idx="19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2" name="Rectangle 15"/>
          <p:cNvSpPr>
            <a:spLocks noGrp="1" noChangeArrowheads="1"/>
          </p:cNvSpPr>
          <p:nvPr>
            <p:ph type="sldNum" sz="quarter" idx="198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A4E1C9-1F04-4401-8D62-3010788796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3" name="Rectangle 13"/>
          <p:cNvSpPr>
            <a:spLocks noGrp="1" noChangeArrowheads="1"/>
          </p:cNvSpPr>
          <p:nvPr>
            <p:ph type="dt" sz="half" idx="19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" name="Rectangle 14"/>
          <p:cNvSpPr>
            <a:spLocks noGrp="1" noChangeArrowheads="1"/>
          </p:cNvSpPr>
          <p:nvPr>
            <p:ph type="ftr" sz="quarter" idx="20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5" name="Rectangle 15"/>
          <p:cNvSpPr>
            <a:spLocks noGrp="1" noChangeArrowheads="1"/>
          </p:cNvSpPr>
          <p:nvPr>
            <p:ph type="sldNum" sz="quarter" idx="20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0050B4-0CEE-4E8E-849A-D6D041A9AA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6" name="Rectangle 13"/>
          <p:cNvSpPr>
            <a:spLocks noGrp="1" noChangeArrowheads="1"/>
          </p:cNvSpPr>
          <p:nvPr>
            <p:ph type="dt" sz="half" idx="20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7" name="Rectangle 14"/>
          <p:cNvSpPr>
            <a:spLocks noGrp="1" noChangeArrowheads="1"/>
          </p:cNvSpPr>
          <p:nvPr>
            <p:ph type="ftr" sz="quarter" idx="20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8" name="Rectangle 15"/>
          <p:cNvSpPr>
            <a:spLocks noGrp="1" noChangeArrowheads="1"/>
          </p:cNvSpPr>
          <p:nvPr>
            <p:ph type="sldNum" sz="quarter" idx="204"/>
          </p:nvPr>
        </p:nvSpPr>
        <p:spPr>
          <a:ln/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A7035DF7-00E4-4352-B37E-C4D4448200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9" name="Rectangle 13"/>
          <p:cNvSpPr>
            <a:spLocks noGrp="1" noChangeArrowheads="1"/>
          </p:cNvSpPr>
          <p:nvPr>
            <p:ph type="dt" sz="half" idx="20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0" name="Rectangle 14"/>
          <p:cNvSpPr>
            <a:spLocks noGrp="1" noChangeArrowheads="1"/>
          </p:cNvSpPr>
          <p:nvPr>
            <p:ph type="ftr" sz="quarter" idx="20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1" name="Rectangle 15"/>
          <p:cNvSpPr>
            <a:spLocks noGrp="1" noChangeArrowheads="1"/>
          </p:cNvSpPr>
          <p:nvPr>
            <p:ph type="sldNum" sz="quarter" idx="20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F8B42-AB12-4BD8-AE0D-59FB5BE6D63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02" name="Rectangle 13"/>
          <p:cNvSpPr>
            <a:spLocks noGrp="1" noChangeArrowheads="1"/>
          </p:cNvSpPr>
          <p:nvPr>
            <p:ph type="dt" sz="half" idx="20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3" name="Rectangle 14"/>
          <p:cNvSpPr>
            <a:spLocks noGrp="1" noChangeArrowheads="1"/>
          </p:cNvSpPr>
          <p:nvPr>
            <p:ph type="ftr" sz="quarter" idx="20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" name="Rectangle 15"/>
          <p:cNvSpPr>
            <a:spLocks noGrp="1" noChangeArrowheads="1"/>
          </p:cNvSpPr>
          <p:nvPr>
            <p:ph type="sldNum" sz="quarter" idx="2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7AEFBD-49E4-4666-A465-D408DF6D95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177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FC6D24A-872C-4116-867A-3CDA53AA6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0493020-D3A0-431E-A35F-B3C6D59E6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8501664-DC61-49B8-A9BF-E2B3CF9E8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04C3149-EAF2-4353-ACDC-2EA6F56EC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BB93494-0F2A-421A-81FC-431BFC5B7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1BBA239-EE8B-4954-9960-6EB24DB53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0AF7A7C-DABF-41E7-BB2B-82596AEEC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3A3E838-F2CF-430B-BBCB-D318E3D3F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9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1F78926-9190-4722-BD96-9D9369953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B3E4B86-522B-4548-90F6-8198DBCDC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5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41B8E05-21C5-478E-B212-818B8F5C1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8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BA620D6-422C-4E49-AD4E-D5A3E409F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D0BDEAB-6A7A-486E-89CE-35B72A081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4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B95C978-839C-436B-BECB-95BFBD9D0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7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EA1BF91-2506-436C-9FBB-40AC80661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ACB0993-134E-4B26-94B3-E48A5E49F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3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1F3B18A-C074-421D-9F81-5A24BDC75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6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04D9B3D-9F43-4271-8EB7-2CF1CA60C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9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0904B52-03F1-4C1F-9DC6-57D29E332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2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5C04099-D94E-45EF-ACA5-FEB04B7B2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5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6193808-B1A5-4FCF-9F80-2A7167831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8" name="Rectangle 13"/>
          <p:cNvSpPr>
            <a:spLocks noGrp="1" noChangeArrowheads="1"/>
          </p:cNvSpPr>
          <p:nvPr>
            <p:ph type="dt" sz="half" idx="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14"/>
          <p:cNvSpPr>
            <a:spLocks noGrp="1" noChangeArrowheads="1"/>
          </p:cNvSpPr>
          <p:nvPr>
            <p:ph type="ftr" sz="quarter" idx="7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15"/>
          <p:cNvSpPr>
            <a:spLocks noGrp="1" noChangeArrowheads="1"/>
          </p:cNvSpPr>
          <p:nvPr>
            <p:ph type="sldNum" sz="quarter" idx="7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36A1073-A153-4038-B6E8-6F90C77F4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" name="Rectangle 13"/>
          <p:cNvSpPr>
            <a:spLocks noGrp="1" noChangeArrowheads="1"/>
          </p:cNvSpPr>
          <p:nvPr>
            <p:ph type="dt" sz="half" idx="7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" name="Rectangle 14"/>
          <p:cNvSpPr>
            <a:spLocks noGrp="1" noChangeArrowheads="1"/>
          </p:cNvSpPr>
          <p:nvPr>
            <p:ph type="ftr" sz="quarter" idx="7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" name="Rectangle 15"/>
          <p:cNvSpPr>
            <a:spLocks noGrp="1" noChangeArrowheads="1"/>
          </p:cNvSpPr>
          <p:nvPr>
            <p:ph type="sldNum" sz="quarter" idx="7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C7C3B53-7736-49F0-8CF7-EB0C91487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4" name="Rectangle 13"/>
          <p:cNvSpPr>
            <a:spLocks noGrp="1" noChangeArrowheads="1"/>
          </p:cNvSpPr>
          <p:nvPr>
            <p:ph type="dt" sz="half" idx="7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" name="Rectangle 14"/>
          <p:cNvSpPr>
            <a:spLocks noGrp="1" noChangeArrowheads="1"/>
          </p:cNvSpPr>
          <p:nvPr>
            <p:ph type="ftr" sz="quarter" idx="8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" name="Rectangle 15"/>
          <p:cNvSpPr>
            <a:spLocks noGrp="1" noChangeArrowheads="1"/>
          </p:cNvSpPr>
          <p:nvPr>
            <p:ph type="sldNum" sz="quarter" idx="8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043C440-9355-45EB-95A9-938B7543E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7" name="Rectangle 13"/>
          <p:cNvSpPr>
            <a:spLocks noGrp="1" noChangeArrowheads="1"/>
          </p:cNvSpPr>
          <p:nvPr>
            <p:ph type="dt" sz="half" idx="8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" name="Rectangle 14"/>
          <p:cNvSpPr>
            <a:spLocks noGrp="1" noChangeArrowheads="1"/>
          </p:cNvSpPr>
          <p:nvPr>
            <p:ph type="ftr" sz="quarter" idx="8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" name="Rectangle 15"/>
          <p:cNvSpPr>
            <a:spLocks noGrp="1" noChangeArrowheads="1"/>
          </p:cNvSpPr>
          <p:nvPr>
            <p:ph type="sldNum" sz="quarter" idx="8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709EDCE-A787-4998-9D24-54F046139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0" name="Rectangle 13"/>
          <p:cNvSpPr>
            <a:spLocks noGrp="1" noChangeArrowheads="1"/>
          </p:cNvSpPr>
          <p:nvPr>
            <p:ph type="dt" sz="half" idx="8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" name="Rectangle 14"/>
          <p:cNvSpPr>
            <a:spLocks noGrp="1" noChangeArrowheads="1"/>
          </p:cNvSpPr>
          <p:nvPr>
            <p:ph type="ftr" sz="quarter" idx="8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" name="Rectangle 15"/>
          <p:cNvSpPr>
            <a:spLocks noGrp="1" noChangeArrowheads="1"/>
          </p:cNvSpPr>
          <p:nvPr>
            <p:ph type="sldNum" sz="quarter" idx="8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DE63DFC-ADD0-4576-BC19-C78DE533F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3" name="Rectangle 13"/>
          <p:cNvSpPr>
            <a:spLocks noGrp="1" noChangeArrowheads="1"/>
          </p:cNvSpPr>
          <p:nvPr>
            <p:ph type="dt" sz="half" idx="8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" name="Rectangle 14"/>
          <p:cNvSpPr>
            <a:spLocks noGrp="1" noChangeArrowheads="1"/>
          </p:cNvSpPr>
          <p:nvPr>
            <p:ph type="ftr" sz="quarter" idx="8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5" name="Rectangle 15"/>
          <p:cNvSpPr>
            <a:spLocks noGrp="1" noChangeArrowheads="1"/>
          </p:cNvSpPr>
          <p:nvPr>
            <p:ph type="sldNum" sz="quarter" idx="9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4C57B01-2366-4755-86BB-943DC542E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6" name="Rectangle 13"/>
          <p:cNvSpPr>
            <a:spLocks noGrp="1" noChangeArrowheads="1"/>
          </p:cNvSpPr>
          <p:nvPr>
            <p:ph type="dt" sz="half" idx="9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" name="Rectangle 14"/>
          <p:cNvSpPr>
            <a:spLocks noGrp="1" noChangeArrowheads="1"/>
          </p:cNvSpPr>
          <p:nvPr>
            <p:ph type="ftr" sz="quarter" idx="9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" name="Rectangle 15"/>
          <p:cNvSpPr>
            <a:spLocks noGrp="1" noChangeArrowheads="1"/>
          </p:cNvSpPr>
          <p:nvPr>
            <p:ph type="sldNum" sz="quarter" idx="9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C81AF54-B800-4890-9662-62DC73C28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9" name="Rectangle 13"/>
          <p:cNvSpPr>
            <a:spLocks noGrp="1" noChangeArrowheads="1"/>
          </p:cNvSpPr>
          <p:nvPr>
            <p:ph type="dt" sz="half" idx="9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" name="Rectangle 14"/>
          <p:cNvSpPr>
            <a:spLocks noGrp="1" noChangeArrowheads="1"/>
          </p:cNvSpPr>
          <p:nvPr>
            <p:ph type="ftr" sz="quarter" idx="9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" name="Rectangle 15"/>
          <p:cNvSpPr>
            <a:spLocks noGrp="1" noChangeArrowheads="1"/>
          </p:cNvSpPr>
          <p:nvPr>
            <p:ph type="sldNum" sz="quarter" idx="9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A6891AB-94C9-41FE-9EE4-994A61E0A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2" name="Rectangle 13"/>
          <p:cNvSpPr>
            <a:spLocks noGrp="1" noChangeArrowheads="1"/>
          </p:cNvSpPr>
          <p:nvPr>
            <p:ph type="dt" sz="half" idx="9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Rectangle 14"/>
          <p:cNvSpPr>
            <a:spLocks noGrp="1" noChangeArrowheads="1"/>
          </p:cNvSpPr>
          <p:nvPr>
            <p:ph type="ftr" sz="quarter" idx="9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" name="Rectangle 15"/>
          <p:cNvSpPr>
            <a:spLocks noGrp="1" noChangeArrowheads="1"/>
          </p:cNvSpPr>
          <p:nvPr>
            <p:ph type="sldNum" sz="quarter" idx="9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C24E355-18E9-4CDB-9C7B-FB9A14596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5" name="Rectangle 13"/>
          <p:cNvSpPr>
            <a:spLocks noGrp="1" noChangeArrowheads="1"/>
          </p:cNvSpPr>
          <p:nvPr>
            <p:ph type="dt" sz="half" idx="10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" name="Rectangle 14"/>
          <p:cNvSpPr>
            <a:spLocks noGrp="1" noChangeArrowheads="1"/>
          </p:cNvSpPr>
          <p:nvPr>
            <p:ph type="ftr" sz="quarter" idx="10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" name="Rectangle 15"/>
          <p:cNvSpPr>
            <a:spLocks noGrp="1" noChangeArrowheads="1"/>
          </p:cNvSpPr>
          <p:nvPr>
            <p:ph type="sldNum" sz="quarter" idx="10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4DA7DA9-0FCE-4354-9310-1B97DB377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8" name="Rectangle 13"/>
          <p:cNvSpPr>
            <a:spLocks noGrp="1" noChangeArrowheads="1"/>
          </p:cNvSpPr>
          <p:nvPr>
            <p:ph type="dt" sz="half" idx="10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" name="Rectangle 14"/>
          <p:cNvSpPr>
            <a:spLocks noGrp="1" noChangeArrowheads="1"/>
          </p:cNvSpPr>
          <p:nvPr>
            <p:ph type="ftr" sz="quarter" idx="10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" name="Rectangle 15"/>
          <p:cNvSpPr>
            <a:spLocks noGrp="1" noChangeArrowheads="1"/>
          </p:cNvSpPr>
          <p:nvPr>
            <p:ph type="sldNum" sz="quarter" idx="10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D59E1CA-E659-46C5-8620-2CBAA61A7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1" name="Rectangle 13"/>
          <p:cNvSpPr>
            <a:spLocks noGrp="1" noChangeArrowheads="1"/>
          </p:cNvSpPr>
          <p:nvPr>
            <p:ph type="dt" sz="half" idx="10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" name="Rectangle 14"/>
          <p:cNvSpPr>
            <a:spLocks noGrp="1" noChangeArrowheads="1"/>
          </p:cNvSpPr>
          <p:nvPr>
            <p:ph type="ftr" sz="quarter" idx="10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" name="Rectangle 15"/>
          <p:cNvSpPr>
            <a:spLocks noGrp="1" noChangeArrowheads="1"/>
          </p:cNvSpPr>
          <p:nvPr>
            <p:ph type="sldNum" sz="quarter" idx="10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91FF96D-7A73-4666-8B7D-545C6D8F1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4" name="Rectangle 13"/>
          <p:cNvSpPr>
            <a:spLocks noGrp="1" noChangeArrowheads="1"/>
          </p:cNvSpPr>
          <p:nvPr>
            <p:ph type="dt" sz="half" idx="10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" name="Rectangle 14"/>
          <p:cNvSpPr>
            <a:spLocks noGrp="1" noChangeArrowheads="1"/>
          </p:cNvSpPr>
          <p:nvPr>
            <p:ph type="ftr" sz="quarter" idx="1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" name="Rectangle 15"/>
          <p:cNvSpPr>
            <a:spLocks noGrp="1" noChangeArrowheads="1"/>
          </p:cNvSpPr>
          <p:nvPr>
            <p:ph type="sldNum" sz="quarter" idx="1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F111F29-AEFB-4BF6-B01D-72FAC46E4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7" name="Rectangle 13"/>
          <p:cNvSpPr>
            <a:spLocks noGrp="1" noChangeArrowheads="1"/>
          </p:cNvSpPr>
          <p:nvPr>
            <p:ph type="dt" sz="half" idx="1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" name="Rectangle 14"/>
          <p:cNvSpPr>
            <a:spLocks noGrp="1" noChangeArrowheads="1"/>
          </p:cNvSpPr>
          <p:nvPr>
            <p:ph type="ftr" sz="quarter" idx="1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" name="Rectangle 15"/>
          <p:cNvSpPr>
            <a:spLocks noGrp="1" noChangeArrowheads="1"/>
          </p:cNvSpPr>
          <p:nvPr>
            <p:ph type="sldNum" sz="quarter" idx="11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9C01D35-36CB-43F6-B740-B24D59A44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0" name="Rectangle 13"/>
          <p:cNvSpPr>
            <a:spLocks noGrp="1" noChangeArrowheads="1"/>
          </p:cNvSpPr>
          <p:nvPr>
            <p:ph type="dt" sz="half" idx="1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" name="Rectangle 14"/>
          <p:cNvSpPr>
            <a:spLocks noGrp="1" noChangeArrowheads="1"/>
          </p:cNvSpPr>
          <p:nvPr>
            <p:ph type="ftr" sz="quarter" idx="1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" name="Rectangle 15"/>
          <p:cNvSpPr>
            <a:spLocks noGrp="1" noChangeArrowheads="1"/>
          </p:cNvSpPr>
          <p:nvPr>
            <p:ph type="sldNum" sz="quarter" idx="11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4DD4979-1D12-4876-BC92-B84C2CE40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3" name="Rectangle 13"/>
          <p:cNvSpPr>
            <a:spLocks noGrp="1" noChangeArrowheads="1"/>
          </p:cNvSpPr>
          <p:nvPr>
            <p:ph type="dt" sz="half" idx="1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" name="Rectangle 14"/>
          <p:cNvSpPr>
            <a:spLocks noGrp="1" noChangeArrowheads="1"/>
          </p:cNvSpPr>
          <p:nvPr>
            <p:ph type="ftr" sz="quarter" idx="1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" name="Rectangle 15"/>
          <p:cNvSpPr>
            <a:spLocks noGrp="1" noChangeArrowheads="1"/>
          </p:cNvSpPr>
          <p:nvPr>
            <p:ph type="sldNum" sz="quarter" idx="12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222D7D9-663F-4989-BA42-598A8D1B5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6" name="Rectangle 13"/>
          <p:cNvSpPr>
            <a:spLocks noGrp="1" noChangeArrowheads="1"/>
          </p:cNvSpPr>
          <p:nvPr>
            <p:ph type="dt" sz="half" idx="1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" name="Rectangle 14"/>
          <p:cNvSpPr>
            <a:spLocks noGrp="1" noChangeArrowheads="1"/>
          </p:cNvSpPr>
          <p:nvPr>
            <p:ph type="ftr" sz="quarter" idx="1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" name="Rectangle 15"/>
          <p:cNvSpPr>
            <a:spLocks noGrp="1" noChangeArrowheads="1"/>
          </p:cNvSpPr>
          <p:nvPr>
            <p:ph type="sldNum" sz="quarter" idx="12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87F4359-2CE9-4DBE-9CC7-C4FFCD9FE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9" name="Rectangle 13"/>
          <p:cNvSpPr>
            <a:spLocks noGrp="1" noChangeArrowheads="1"/>
          </p:cNvSpPr>
          <p:nvPr>
            <p:ph type="dt" sz="half" idx="1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" name="Rectangle 14"/>
          <p:cNvSpPr>
            <a:spLocks noGrp="1" noChangeArrowheads="1"/>
          </p:cNvSpPr>
          <p:nvPr>
            <p:ph type="ftr" sz="quarter" idx="1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" name="Rectangle 15"/>
          <p:cNvSpPr>
            <a:spLocks noGrp="1" noChangeArrowheads="1"/>
          </p:cNvSpPr>
          <p:nvPr>
            <p:ph type="sldNum" sz="quarter" idx="12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E12374B-520E-4160-8724-7AEA90208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2" name="Rectangle 13"/>
          <p:cNvSpPr>
            <a:spLocks noGrp="1" noChangeArrowheads="1"/>
          </p:cNvSpPr>
          <p:nvPr>
            <p:ph type="dt" sz="half" idx="1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" name="Rectangle 14"/>
          <p:cNvSpPr>
            <a:spLocks noGrp="1" noChangeArrowheads="1"/>
          </p:cNvSpPr>
          <p:nvPr>
            <p:ph type="ftr" sz="quarter" idx="1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" name="Rectangle 15"/>
          <p:cNvSpPr>
            <a:spLocks noGrp="1" noChangeArrowheads="1"/>
          </p:cNvSpPr>
          <p:nvPr>
            <p:ph type="sldNum" sz="quarter" idx="12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F8B3E23-B428-453E-B9D9-6350CFB12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5" name="Rectangle 13"/>
          <p:cNvSpPr>
            <a:spLocks noGrp="1" noChangeArrowheads="1"/>
          </p:cNvSpPr>
          <p:nvPr>
            <p:ph type="dt" sz="half" idx="13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" name="Rectangle 14"/>
          <p:cNvSpPr>
            <a:spLocks noGrp="1" noChangeArrowheads="1"/>
          </p:cNvSpPr>
          <p:nvPr>
            <p:ph type="ftr" sz="quarter" idx="1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7" name="Rectangle 15"/>
          <p:cNvSpPr>
            <a:spLocks noGrp="1" noChangeArrowheads="1"/>
          </p:cNvSpPr>
          <p:nvPr>
            <p:ph type="sldNum" sz="quarter" idx="13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208999B-8268-4384-B783-41C5632FF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8" name="Rectangle 13"/>
          <p:cNvSpPr>
            <a:spLocks noGrp="1" noChangeArrowheads="1"/>
          </p:cNvSpPr>
          <p:nvPr>
            <p:ph type="dt" sz="half" idx="13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" name="Rectangle 14"/>
          <p:cNvSpPr>
            <a:spLocks noGrp="1" noChangeArrowheads="1"/>
          </p:cNvSpPr>
          <p:nvPr>
            <p:ph type="ftr" sz="quarter" idx="1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" name="Rectangle 15"/>
          <p:cNvSpPr>
            <a:spLocks noGrp="1" noChangeArrowheads="1"/>
          </p:cNvSpPr>
          <p:nvPr>
            <p:ph type="sldNum" sz="quarter" idx="13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2731F6A-78F2-46FF-BA4A-4A973A081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1" name="Rectangle 13"/>
          <p:cNvSpPr>
            <a:spLocks noGrp="1" noChangeArrowheads="1"/>
          </p:cNvSpPr>
          <p:nvPr>
            <p:ph type="dt" sz="half" idx="13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" name="Rectangle 14"/>
          <p:cNvSpPr>
            <a:spLocks noGrp="1" noChangeArrowheads="1"/>
          </p:cNvSpPr>
          <p:nvPr>
            <p:ph type="ftr" sz="quarter" idx="1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" name="Rectangle 15"/>
          <p:cNvSpPr>
            <a:spLocks noGrp="1" noChangeArrowheads="1"/>
          </p:cNvSpPr>
          <p:nvPr>
            <p:ph type="sldNum" sz="quarter" idx="13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CDB8D44-A18C-4AE9-AA9D-1B5AC48BA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4" name="Rectangle 13"/>
          <p:cNvSpPr>
            <a:spLocks noGrp="1" noChangeArrowheads="1"/>
          </p:cNvSpPr>
          <p:nvPr>
            <p:ph type="dt" sz="half" idx="13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" name="Rectangle 14"/>
          <p:cNvSpPr>
            <a:spLocks noGrp="1" noChangeArrowheads="1"/>
          </p:cNvSpPr>
          <p:nvPr>
            <p:ph type="ftr" sz="quarter" idx="1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" name="Rectangle 15"/>
          <p:cNvSpPr>
            <a:spLocks noGrp="1" noChangeArrowheads="1"/>
          </p:cNvSpPr>
          <p:nvPr>
            <p:ph type="sldNum" sz="quarter" idx="14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AD8A10A-75BC-4A5A-9F90-B86DD4104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7" name="Rectangle 13"/>
          <p:cNvSpPr>
            <a:spLocks noGrp="1" noChangeArrowheads="1"/>
          </p:cNvSpPr>
          <p:nvPr>
            <p:ph type="dt" sz="half" idx="14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4"/>
          <p:cNvSpPr>
            <a:spLocks noGrp="1" noChangeArrowheads="1"/>
          </p:cNvSpPr>
          <p:nvPr>
            <p:ph type="ftr" sz="quarter" idx="1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5"/>
          <p:cNvSpPr>
            <a:spLocks noGrp="1" noChangeArrowheads="1"/>
          </p:cNvSpPr>
          <p:nvPr>
            <p:ph type="sldNum" sz="quarter" idx="14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BFD9C8F-A6D9-4AC7-88DE-B4D0EF344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0" name="Rectangle 13"/>
          <p:cNvSpPr>
            <a:spLocks noGrp="1" noChangeArrowheads="1"/>
          </p:cNvSpPr>
          <p:nvPr>
            <p:ph type="dt" sz="half" idx="14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" name="Rectangle 14"/>
          <p:cNvSpPr>
            <a:spLocks noGrp="1" noChangeArrowheads="1"/>
          </p:cNvSpPr>
          <p:nvPr>
            <p:ph type="ftr" sz="quarter" idx="1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2" name="Rectangle 15"/>
          <p:cNvSpPr>
            <a:spLocks noGrp="1" noChangeArrowheads="1"/>
          </p:cNvSpPr>
          <p:nvPr>
            <p:ph type="sldNum" sz="quarter" idx="14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A7A2BE5-EEEC-40A3-BDBD-F55D490BE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3" name="Rectangle 13"/>
          <p:cNvSpPr>
            <a:spLocks noGrp="1" noChangeArrowheads="1"/>
          </p:cNvSpPr>
          <p:nvPr>
            <p:ph type="dt" sz="half" idx="14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" name="Rectangle 14"/>
          <p:cNvSpPr>
            <a:spLocks noGrp="1" noChangeArrowheads="1"/>
          </p:cNvSpPr>
          <p:nvPr>
            <p:ph type="ftr" sz="quarter" idx="1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" name="Rectangle 15"/>
          <p:cNvSpPr>
            <a:spLocks noGrp="1" noChangeArrowheads="1"/>
          </p:cNvSpPr>
          <p:nvPr>
            <p:ph type="sldNum" sz="quarter" idx="15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57FAA1B-2FD2-425D-BE5C-532B3696B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6" name="Rectangle 13"/>
          <p:cNvSpPr>
            <a:spLocks noGrp="1" noChangeArrowheads="1"/>
          </p:cNvSpPr>
          <p:nvPr>
            <p:ph type="dt" sz="half" idx="15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7" name="Rectangle 14"/>
          <p:cNvSpPr>
            <a:spLocks noGrp="1" noChangeArrowheads="1"/>
          </p:cNvSpPr>
          <p:nvPr>
            <p:ph type="ftr" sz="quarter" idx="1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8" name="Rectangle 15"/>
          <p:cNvSpPr>
            <a:spLocks noGrp="1" noChangeArrowheads="1"/>
          </p:cNvSpPr>
          <p:nvPr>
            <p:ph type="sldNum" sz="quarter" idx="15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0C994EB-E800-4B7D-B5A9-B434F8A90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9" name="Rectangle 13"/>
          <p:cNvSpPr>
            <a:spLocks noGrp="1" noChangeArrowheads="1"/>
          </p:cNvSpPr>
          <p:nvPr>
            <p:ph type="dt" sz="half" idx="15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" name="Rectangle 14"/>
          <p:cNvSpPr>
            <a:spLocks noGrp="1" noChangeArrowheads="1"/>
          </p:cNvSpPr>
          <p:nvPr>
            <p:ph type="ftr" sz="quarter" idx="1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" name="Rectangle 15"/>
          <p:cNvSpPr>
            <a:spLocks noGrp="1" noChangeArrowheads="1"/>
          </p:cNvSpPr>
          <p:nvPr>
            <p:ph type="sldNum" sz="quarter" idx="15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73A9DBD-EDD4-4D56-8F89-EB9420507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2" name="Rectangle 13"/>
          <p:cNvSpPr>
            <a:spLocks noGrp="1" noChangeArrowheads="1"/>
          </p:cNvSpPr>
          <p:nvPr>
            <p:ph type="dt" sz="half" idx="15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" name="Rectangle 14"/>
          <p:cNvSpPr>
            <a:spLocks noGrp="1" noChangeArrowheads="1"/>
          </p:cNvSpPr>
          <p:nvPr>
            <p:ph type="ftr" sz="quarter" idx="1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" name="Rectangle 15"/>
          <p:cNvSpPr>
            <a:spLocks noGrp="1" noChangeArrowheads="1"/>
          </p:cNvSpPr>
          <p:nvPr>
            <p:ph type="sldNum" sz="quarter" idx="15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2AD41EB-4AAD-4FF3-AB50-1A4A3FE3B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5" name="Rectangle 13"/>
          <p:cNvSpPr>
            <a:spLocks noGrp="1" noChangeArrowheads="1"/>
          </p:cNvSpPr>
          <p:nvPr>
            <p:ph type="dt" sz="half" idx="16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4"/>
          <p:cNvSpPr>
            <a:spLocks noGrp="1" noChangeArrowheads="1"/>
          </p:cNvSpPr>
          <p:nvPr>
            <p:ph type="ftr" sz="quarter" idx="1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"/>
          <p:cNvSpPr>
            <a:spLocks noGrp="1" noChangeArrowheads="1"/>
          </p:cNvSpPr>
          <p:nvPr>
            <p:ph type="sldNum" sz="quarter" idx="16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509BB45-7B6A-4136-A409-DA074E429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8" name="Rectangle 13"/>
          <p:cNvSpPr>
            <a:spLocks noGrp="1" noChangeArrowheads="1"/>
          </p:cNvSpPr>
          <p:nvPr>
            <p:ph type="dt" sz="half" idx="16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" name="Rectangle 14"/>
          <p:cNvSpPr>
            <a:spLocks noGrp="1" noChangeArrowheads="1"/>
          </p:cNvSpPr>
          <p:nvPr>
            <p:ph type="ftr" sz="quarter" idx="1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" name="Rectangle 15"/>
          <p:cNvSpPr>
            <a:spLocks noGrp="1" noChangeArrowheads="1"/>
          </p:cNvSpPr>
          <p:nvPr>
            <p:ph type="sldNum" sz="quarter" idx="16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5F9622F-1C47-488E-B155-7DAEFD5AE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1" name="Rectangle 13"/>
          <p:cNvSpPr>
            <a:spLocks noGrp="1" noChangeArrowheads="1"/>
          </p:cNvSpPr>
          <p:nvPr>
            <p:ph type="dt" sz="half" idx="16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2" name="Rectangle 14"/>
          <p:cNvSpPr>
            <a:spLocks noGrp="1" noChangeArrowheads="1"/>
          </p:cNvSpPr>
          <p:nvPr>
            <p:ph type="ftr" sz="quarter" idx="1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" name="Rectangle 15"/>
          <p:cNvSpPr>
            <a:spLocks noGrp="1" noChangeArrowheads="1"/>
          </p:cNvSpPr>
          <p:nvPr>
            <p:ph type="sldNum" sz="quarter" idx="16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19B83A1-2094-41C6-BAD1-557685299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4" name="Rectangle 13"/>
          <p:cNvSpPr>
            <a:spLocks noGrp="1" noChangeArrowheads="1"/>
          </p:cNvSpPr>
          <p:nvPr>
            <p:ph type="dt" sz="half" idx="16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" name="Rectangle 14"/>
          <p:cNvSpPr>
            <a:spLocks noGrp="1" noChangeArrowheads="1"/>
          </p:cNvSpPr>
          <p:nvPr>
            <p:ph type="ftr" sz="quarter" idx="1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6" name="Rectangle 15"/>
          <p:cNvSpPr>
            <a:spLocks noGrp="1" noChangeArrowheads="1"/>
          </p:cNvSpPr>
          <p:nvPr>
            <p:ph type="sldNum" sz="quarter" idx="17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DB41A5F-09F5-4479-AC8F-600943BA1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7" name="Rectangle 13"/>
          <p:cNvSpPr>
            <a:spLocks noGrp="1" noChangeArrowheads="1"/>
          </p:cNvSpPr>
          <p:nvPr>
            <p:ph type="dt" sz="half" idx="1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" name="Rectangle 14"/>
          <p:cNvSpPr>
            <a:spLocks noGrp="1" noChangeArrowheads="1"/>
          </p:cNvSpPr>
          <p:nvPr>
            <p:ph type="ftr" sz="quarter" idx="1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9" name="Rectangle 15"/>
          <p:cNvSpPr>
            <a:spLocks noGrp="1" noChangeArrowheads="1"/>
          </p:cNvSpPr>
          <p:nvPr>
            <p:ph type="sldNum" sz="quarter" idx="17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E43F11-4B45-4D2D-96EA-04E39FC9E6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0" name="Rectangle 13"/>
          <p:cNvSpPr>
            <a:spLocks noGrp="1" noChangeArrowheads="1"/>
          </p:cNvSpPr>
          <p:nvPr>
            <p:ph type="dt" sz="half" idx="17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1" name="Rectangle 14"/>
          <p:cNvSpPr>
            <a:spLocks noGrp="1" noChangeArrowheads="1"/>
          </p:cNvSpPr>
          <p:nvPr>
            <p:ph type="ftr" sz="quarter" idx="17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" name="Rectangle 15"/>
          <p:cNvSpPr>
            <a:spLocks noGrp="1" noChangeArrowheads="1"/>
          </p:cNvSpPr>
          <p:nvPr>
            <p:ph type="sldNum" sz="quarter" idx="17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E99A0E-106D-414D-AA08-5B8E280002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3" name="Rectangle 13"/>
          <p:cNvSpPr>
            <a:spLocks noGrp="1" noChangeArrowheads="1"/>
          </p:cNvSpPr>
          <p:nvPr>
            <p:ph type="dt" sz="half" idx="17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" name="Rectangle 14"/>
          <p:cNvSpPr>
            <a:spLocks noGrp="1" noChangeArrowheads="1"/>
          </p:cNvSpPr>
          <p:nvPr>
            <p:ph type="ftr" sz="quarter" idx="17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5" name="Rectangle 15"/>
          <p:cNvSpPr>
            <a:spLocks noGrp="1" noChangeArrowheads="1"/>
          </p:cNvSpPr>
          <p:nvPr>
            <p:ph type="sldNum" sz="quarter" idx="180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8017766-0A62-4115-AB7A-339AD68D76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6" name="Rectangle 13"/>
          <p:cNvSpPr>
            <a:spLocks noGrp="1" noChangeArrowheads="1"/>
          </p:cNvSpPr>
          <p:nvPr>
            <p:ph type="dt" sz="half" idx="18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7" name="Rectangle 14"/>
          <p:cNvSpPr>
            <a:spLocks noGrp="1" noChangeArrowheads="1"/>
          </p:cNvSpPr>
          <p:nvPr>
            <p:ph type="ftr" sz="quarter" idx="18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8" name="Rectangle 15"/>
          <p:cNvSpPr>
            <a:spLocks noGrp="1" noChangeArrowheads="1"/>
          </p:cNvSpPr>
          <p:nvPr>
            <p:ph type="sldNum" sz="quarter" idx="183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940B37-44C9-4549-8E0A-7870761701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9" name="Rectangle 13"/>
          <p:cNvSpPr>
            <a:spLocks noGrp="1" noChangeArrowheads="1"/>
          </p:cNvSpPr>
          <p:nvPr>
            <p:ph type="dt" sz="half" idx="18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0" name="Rectangle 14"/>
          <p:cNvSpPr>
            <a:spLocks noGrp="1" noChangeArrowheads="1"/>
          </p:cNvSpPr>
          <p:nvPr>
            <p:ph type="ftr" sz="quarter" idx="18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1" name="Rectangle 15"/>
          <p:cNvSpPr>
            <a:spLocks noGrp="1" noChangeArrowheads="1"/>
          </p:cNvSpPr>
          <p:nvPr>
            <p:ph type="sldNum" sz="quarter" idx="18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83A2C77-D319-48A7-ACEE-7AC922255F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2" name="Rectangle 13"/>
          <p:cNvSpPr>
            <a:spLocks noGrp="1" noChangeArrowheads="1"/>
          </p:cNvSpPr>
          <p:nvPr>
            <p:ph type="dt" sz="half" idx="18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3" name="Rectangle 14"/>
          <p:cNvSpPr>
            <a:spLocks noGrp="1" noChangeArrowheads="1"/>
          </p:cNvSpPr>
          <p:nvPr>
            <p:ph type="ftr" sz="quarter" idx="18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" name="Rectangle 15"/>
          <p:cNvSpPr>
            <a:spLocks noGrp="1" noChangeArrowheads="1"/>
          </p:cNvSpPr>
          <p:nvPr>
            <p:ph type="sldNum" sz="quarter" idx="18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6A7109C-98AE-4C2F-993B-DDC9B43D22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5" name="Rectangle 13"/>
          <p:cNvSpPr>
            <a:spLocks noGrp="1" noChangeArrowheads="1"/>
          </p:cNvSpPr>
          <p:nvPr>
            <p:ph type="dt" sz="half" idx="19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6" name="Rectangle 14"/>
          <p:cNvSpPr>
            <a:spLocks noGrp="1" noChangeArrowheads="1"/>
          </p:cNvSpPr>
          <p:nvPr>
            <p:ph type="ftr" sz="quarter" idx="19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7" name="Rectangle 15"/>
          <p:cNvSpPr>
            <a:spLocks noGrp="1" noChangeArrowheads="1"/>
          </p:cNvSpPr>
          <p:nvPr>
            <p:ph type="sldNum" sz="quarter" idx="19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7713BD6-9F1C-4AEB-94E1-EEC2678446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8" name="Rectangle 13"/>
          <p:cNvSpPr>
            <a:spLocks noGrp="1" noChangeArrowheads="1"/>
          </p:cNvSpPr>
          <p:nvPr>
            <p:ph type="dt" sz="half" idx="19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9" name="Rectangle 14"/>
          <p:cNvSpPr>
            <a:spLocks noGrp="1" noChangeArrowheads="1"/>
          </p:cNvSpPr>
          <p:nvPr>
            <p:ph type="ftr" sz="quarter" idx="19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" name="Rectangle 15"/>
          <p:cNvSpPr>
            <a:spLocks noGrp="1" noChangeArrowheads="1"/>
          </p:cNvSpPr>
          <p:nvPr>
            <p:ph type="sldNum" sz="quarter" idx="195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48DC43-9295-4EB6-8A08-3CC3049628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1" name="Rectangle 13"/>
          <p:cNvSpPr>
            <a:spLocks noGrp="1" noChangeArrowheads="1"/>
          </p:cNvSpPr>
          <p:nvPr>
            <p:ph type="dt" sz="half" idx="19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2" name="Rectangle 14"/>
          <p:cNvSpPr>
            <a:spLocks noGrp="1" noChangeArrowheads="1"/>
          </p:cNvSpPr>
          <p:nvPr>
            <p:ph type="ftr" sz="quarter" idx="19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3" name="Rectangle 15"/>
          <p:cNvSpPr>
            <a:spLocks noGrp="1" noChangeArrowheads="1"/>
          </p:cNvSpPr>
          <p:nvPr>
            <p:ph type="sldNum" sz="quarter" idx="198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083B89-D02E-4C90-9F01-EE71AD6DCB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4" name="Rectangle 13"/>
          <p:cNvSpPr>
            <a:spLocks noGrp="1" noChangeArrowheads="1"/>
          </p:cNvSpPr>
          <p:nvPr>
            <p:ph type="dt" sz="half" idx="19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5" name="Rectangle 14"/>
          <p:cNvSpPr>
            <a:spLocks noGrp="1" noChangeArrowheads="1"/>
          </p:cNvSpPr>
          <p:nvPr>
            <p:ph type="ftr" sz="quarter" idx="20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6" name="Rectangle 15"/>
          <p:cNvSpPr>
            <a:spLocks noGrp="1" noChangeArrowheads="1"/>
          </p:cNvSpPr>
          <p:nvPr>
            <p:ph type="sldNum" sz="quarter" idx="20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0D04BF5-0E5D-4D7F-AE8E-4962CA8EBB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7" name="Rectangle 13"/>
          <p:cNvSpPr>
            <a:spLocks noGrp="1" noChangeArrowheads="1"/>
          </p:cNvSpPr>
          <p:nvPr>
            <p:ph type="dt" sz="half" idx="20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8" name="Rectangle 14"/>
          <p:cNvSpPr>
            <a:spLocks noGrp="1" noChangeArrowheads="1"/>
          </p:cNvSpPr>
          <p:nvPr>
            <p:ph type="ftr" sz="quarter" idx="20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9" name="Rectangle 15"/>
          <p:cNvSpPr>
            <a:spLocks noGrp="1" noChangeArrowheads="1"/>
          </p:cNvSpPr>
          <p:nvPr>
            <p:ph type="sldNum" sz="quarter" idx="204"/>
          </p:nvPr>
        </p:nvSpPr>
        <p:spPr>
          <a:ln/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BC1DD262-D8B4-4D86-B414-29DEA0E154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0" name="Rectangle 13"/>
          <p:cNvSpPr>
            <a:spLocks noGrp="1" noChangeArrowheads="1"/>
          </p:cNvSpPr>
          <p:nvPr>
            <p:ph type="dt" sz="half" idx="20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1" name="Rectangle 14"/>
          <p:cNvSpPr>
            <a:spLocks noGrp="1" noChangeArrowheads="1"/>
          </p:cNvSpPr>
          <p:nvPr>
            <p:ph type="ftr" sz="quarter" idx="20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2" name="Rectangle 15"/>
          <p:cNvSpPr>
            <a:spLocks noGrp="1" noChangeArrowheads="1"/>
          </p:cNvSpPr>
          <p:nvPr>
            <p:ph type="sldNum" sz="quarter" idx="20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E139E-6E65-4B63-A553-165A2596094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03" name="Rectangle 13"/>
          <p:cNvSpPr>
            <a:spLocks noGrp="1" noChangeArrowheads="1"/>
          </p:cNvSpPr>
          <p:nvPr>
            <p:ph type="dt" sz="half" idx="20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" name="Rectangle 14"/>
          <p:cNvSpPr>
            <a:spLocks noGrp="1" noChangeArrowheads="1"/>
          </p:cNvSpPr>
          <p:nvPr>
            <p:ph type="ftr" sz="quarter" idx="20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" name="Rectangle 15"/>
          <p:cNvSpPr>
            <a:spLocks noGrp="1" noChangeArrowheads="1"/>
          </p:cNvSpPr>
          <p:nvPr>
            <p:ph type="sldNum" sz="quarter" idx="2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E7349-3B64-4061-B2B8-EEFB41BB64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054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67FAA9C-F1E6-4AAD-B324-7810D40F6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93CBDC5-B29F-46D4-B782-4107997E2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0768CE8-84C1-4844-A0B1-7E9B6F752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3EB5682-73D1-4C96-84F7-48D6B323E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368FB73-E0C3-4BAE-9DE7-A888D5BCF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07EB5F6-76C5-42A4-B0D2-A7BD250F2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A18367E-CDA3-4728-8213-C0870C9A1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FB1EC7B-31C0-46AB-92A0-3C7EFF690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1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E0CFC17-D120-4C47-9B9D-BD04863BA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4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05008AA-1F74-436D-A436-93EC7131E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7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1E7C00D-B691-4D0C-9EA5-41BD3B5A1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0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AC7FABB-170B-4F51-9F74-232937BCD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3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4A4B1B5-9C83-43C3-9F80-28BC269AB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6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A96CD1F-FF40-4D0D-9158-B85EF0917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9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EE7D612-C523-48CA-A6CB-414437A90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2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FA65320-4BC7-4E9C-B148-A2E3580E1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5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EB23CC0-8777-4DC3-8976-DE99D3950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8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A717C7A-BB66-470F-8EC5-3004D7FF3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D28E460-8654-4EA3-BB5B-19680C0D9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4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2E741C5-A8FC-4E03-A260-9F4522271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7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FF3E239-D585-4434-918C-715B0016D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0" name="Rectangle 13"/>
          <p:cNvSpPr>
            <a:spLocks noGrp="1" noChangeArrowheads="1"/>
          </p:cNvSpPr>
          <p:nvPr>
            <p:ph type="dt" sz="half" idx="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14"/>
          <p:cNvSpPr>
            <a:spLocks noGrp="1" noChangeArrowheads="1"/>
          </p:cNvSpPr>
          <p:nvPr>
            <p:ph type="ftr" sz="quarter" idx="7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" name="Rectangle 15"/>
          <p:cNvSpPr>
            <a:spLocks noGrp="1" noChangeArrowheads="1"/>
          </p:cNvSpPr>
          <p:nvPr>
            <p:ph type="sldNum" sz="quarter" idx="7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A13BB92-874F-49F5-86A9-F6B0A57D5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3" name="Rectangle 13"/>
          <p:cNvSpPr>
            <a:spLocks noGrp="1" noChangeArrowheads="1"/>
          </p:cNvSpPr>
          <p:nvPr>
            <p:ph type="dt" sz="half" idx="7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" name="Rectangle 14"/>
          <p:cNvSpPr>
            <a:spLocks noGrp="1" noChangeArrowheads="1"/>
          </p:cNvSpPr>
          <p:nvPr>
            <p:ph type="ftr" sz="quarter" idx="7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" name="Rectangle 15"/>
          <p:cNvSpPr>
            <a:spLocks noGrp="1" noChangeArrowheads="1"/>
          </p:cNvSpPr>
          <p:nvPr>
            <p:ph type="sldNum" sz="quarter" idx="7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CAEE87B-85BB-4D7D-8B6D-43B6B7EB2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6" name="Rectangle 13"/>
          <p:cNvSpPr>
            <a:spLocks noGrp="1" noChangeArrowheads="1"/>
          </p:cNvSpPr>
          <p:nvPr>
            <p:ph type="dt" sz="half" idx="7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" name="Rectangle 14"/>
          <p:cNvSpPr>
            <a:spLocks noGrp="1" noChangeArrowheads="1"/>
          </p:cNvSpPr>
          <p:nvPr>
            <p:ph type="ftr" sz="quarter" idx="8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" name="Rectangle 15"/>
          <p:cNvSpPr>
            <a:spLocks noGrp="1" noChangeArrowheads="1"/>
          </p:cNvSpPr>
          <p:nvPr>
            <p:ph type="sldNum" sz="quarter" idx="8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CF47180-731B-4744-828A-7CDC825DD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9" name="Rectangle 13"/>
          <p:cNvSpPr>
            <a:spLocks noGrp="1" noChangeArrowheads="1"/>
          </p:cNvSpPr>
          <p:nvPr>
            <p:ph type="dt" sz="half" idx="8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" name="Rectangle 14"/>
          <p:cNvSpPr>
            <a:spLocks noGrp="1" noChangeArrowheads="1"/>
          </p:cNvSpPr>
          <p:nvPr>
            <p:ph type="ftr" sz="quarter" idx="8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" name="Rectangle 15"/>
          <p:cNvSpPr>
            <a:spLocks noGrp="1" noChangeArrowheads="1"/>
          </p:cNvSpPr>
          <p:nvPr>
            <p:ph type="sldNum" sz="quarter" idx="8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44BC324-41D9-4042-99D5-EAF0B23F1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2" name="Rectangle 13"/>
          <p:cNvSpPr>
            <a:spLocks noGrp="1" noChangeArrowheads="1"/>
          </p:cNvSpPr>
          <p:nvPr>
            <p:ph type="dt" sz="half" idx="8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" name="Rectangle 14"/>
          <p:cNvSpPr>
            <a:spLocks noGrp="1" noChangeArrowheads="1"/>
          </p:cNvSpPr>
          <p:nvPr>
            <p:ph type="ftr" sz="quarter" idx="8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" name="Rectangle 15"/>
          <p:cNvSpPr>
            <a:spLocks noGrp="1" noChangeArrowheads="1"/>
          </p:cNvSpPr>
          <p:nvPr>
            <p:ph type="sldNum" sz="quarter" idx="8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CC3AA5E-E86A-4119-9BA9-0026FF187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5" name="Rectangle 13"/>
          <p:cNvSpPr>
            <a:spLocks noGrp="1" noChangeArrowheads="1"/>
          </p:cNvSpPr>
          <p:nvPr>
            <p:ph type="dt" sz="half" idx="8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" name="Rectangle 14"/>
          <p:cNvSpPr>
            <a:spLocks noGrp="1" noChangeArrowheads="1"/>
          </p:cNvSpPr>
          <p:nvPr>
            <p:ph type="ftr" sz="quarter" idx="8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" name="Rectangle 15"/>
          <p:cNvSpPr>
            <a:spLocks noGrp="1" noChangeArrowheads="1"/>
          </p:cNvSpPr>
          <p:nvPr>
            <p:ph type="sldNum" sz="quarter" idx="9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B2FE27B-FB23-4A95-9062-5A851303A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8" name="Rectangle 13"/>
          <p:cNvSpPr>
            <a:spLocks noGrp="1" noChangeArrowheads="1"/>
          </p:cNvSpPr>
          <p:nvPr>
            <p:ph type="dt" sz="half" idx="9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" name="Rectangle 14"/>
          <p:cNvSpPr>
            <a:spLocks noGrp="1" noChangeArrowheads="1"/>
          </p:cNvSpPr>
          <p:nvPr>
            <p:ph type="ftr" sz="quarter" idx="9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" name="Rectangle 15"/>
          <p:cNvSpPr>
            <a:spLocks noGrp="1" noChangeArrowheads="1"/>
          </p:cNvSpPr>
          <p:nvPr>
            <p:ph type="sldNum" sz="quarter" idx="9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00FEEC9-A985-4603-9F89-8C34EEA4F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1" name="Rectangle 13"/>
          <p:cNvSpPr>
            <a:spLocks noGrp="1" noChangeArrowheads="1"/>
          </p:cNvSpPr>
          <p:nvPr>
            <p:ph type="dt" sz="half" idx="9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" name="Rectangle 14"/>
          <p:cNvSpPr>
            <a:spLocks noGrp="1" noChangeArrowheads="1"/>
          </p:cNvSpPr>
          <p:nvPr>
            <p:ph type="ftr" sz="quarter" idx="9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Rectangle 15"/>
          <p:cNvSpPr>
            <a:spLocks noGrp="1" noChangeArrowheads="1"/>
          </p:cNvSpPr>
          <p:nvPr>
            <p:ph type="sldNum" sz="quarter" idx="9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9650BB9-9FE2-45F8-AB6A-23BDBF8CE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4" name="Rectangle 13"/>
          <p:cNvSpPr>
            <a:spLocks noGrp="1" noChangeArrowheads="1"/>
          </p:cNvSpPr>
          <p:nvPr>
            <p:ph type="dt" sz="half" idx="9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Rectangle 14"/>
          <p:cNvSpPr>
            <a:spLocks noGrp="1" noChangeArrowheads="1"/>
          </p:cNvSpPr>
          <p:nvPr>
            <p:ph type="ftr" sz="quarter" idx="9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" name="Rectangle 15"/>
          <p:cNvSpPr>
            <a:spLocks noGrp="1" noChangeArrowheads="1"/>
          </p:cNvSpPr>
          <p:nvPr>
            <p:ph type="sldNum" sz="quarter" idx="9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9DEC0DD-6A22-4308-90D1-70DCF1199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7" name="Rectangle 13"/>
          <p:cNvSpPr>
            <a:spLocks noGrp="1" noChangeArrowheads="1"/>
          </p:cNvSpPr>
          <p:nvPr>
            <p:ph type="dt" sz="half" idx="10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" name="Rectangle 14"/>
          <p:cNvSpPr>
            <a:spLocks noGrp="1" noChangeArrowheads="1"/>
          </p:cNvSpPr>
          <p:nvPr>
            <p:ph type="ftr" sz="quarter" idx="10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" name="Rectangle 15"/>
          <p:cNvSpPr>
            <a:spLocks noGrp="1" noChangeArrowheads="1"/>
          </p:cNvSpPr>
          <p:nvPr>
            <p:ph type="sldNum" sz="quarter" idx="10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1BB2D30-6385-4245-9668-84D009AF0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0" name="Rectangle 13"/>
          <p:cNvSpPr>
            <a:spLocks noGrp="1" noChangeArrowheads="1"/>
          </p:cNvSpPr>
          <p:nvPr>
            <p:ph type="dt" sz="half" idx="10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" name="Rectangle 14"/>
          <p:cNvSpPr>
            <a:spLocks noGrp="1" noChangeArrowheads="1"/>
          </p:cNvSpPr>
          <p:nvPr>
            <p:ph type="ftr" sz="quarter" idx="10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" name="Rectangle 15"/>
          <p:cNvSpPr>
            <a:spLocks noGrp="1" noChangeArrowheads="1"/>
          </p:cNvSpPr>
          <p:nvPr>
            <p:ph type="sldNum" sz="quarter" idx="10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C9BC781-7B70-4FF3-B19B-98CB7FBFD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" name="Rectangle 13"/>
          <p:cNvSpPr>
            <a:spLocks noGrp="1" noChangeArrowheads="1"/>
          </p:cNvSpPr>
          <p:nvPr>
            <p:ph type="dt" sz="half" idx="10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" name="Rectangle 14"/>
          <p:cNvSpPr>
            <a:spLocks noGrp="1" noChangeArrowheads="1"/>
          </p:cNvSpPr>
          <p:nvPr>
            <p:ph type="ftr" sz="quarter" idx="10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" name="Rectangle 15"/>
          <p:cNvSpPr>
            <a:spLocks noGrp="1" noChangeArrowheads="1"/>
          </p:cNvSpPr>
          <p:nvPr>
            <p:ph type="sldNum" sz="quarter" idx="10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9E7EA21-4B5F-4647-8E1A-B7C692600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6" name="Rectangle 13"/>
          <p:cNvSpPr>
            <a:spLocks noGrp="1" noChangeArrowheads="1"/>
          </p:cNvSpPr>
          <p:nvPr>
            <p:ph type="dt" sz="half" idx="10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" name="Rectangle 14"/>
          <p:cNvSpPr>
            <a:spLocks noGrp="1" noChangeArrowheads="1"/>
          </p:cNvSpPr>
          <p:nvPr>
            <p:ph type="ftr" sz="quarter" idx="1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" name="Rectangle 15"/>
          <p:cNvSpPr>
            <a:spLocks noGrp="1" noChangeArrowheads="1"/>
          </p:cNvSpPr>
          <p:nvPr>
            <p:ph type="sldNum" sz="quarter" idx="1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7E32EF1-E502-47C6-A68E-DF243010E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9" name="Rectangle 13"/>
          <p:cNvSpPr>
            <a:spLocks noGrp="1" noChangeArrowheads="1"/>
          </p:cNvSpPr>
          <p:nvPr>
            <p:ph type="dt" sz="half" idx="1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" name="Rectangle 14"/>
          <p:cNvSpPr>
            <a:spLocks noGrp="1" noChangeArrowheads="1"/>
          </p:cNvSpPr>
          <p:nvPr>
            <p:ph type="ftr" sz="quarter" idx="1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" name="Rectangle 15"/>
          <p:cNvSpPr>
            <a:spLocks noGrp="1" noChangeArrowheads="1"/>
          </p:cNvSpPr>
          <p:nvPr>
            <p:ph type="sldNum" sz="quarter" idx="11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100B2F1-AC62-44D3-852E-D7045F068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2" name="Rectangle 13"/>
          <p:cNvSpPr>
            <a:spLocks noGrp="1" noChangeArrowheads="1"/>
          </p:cNvSpPr>
          <p:nvPr>
            <p:ph type="dt" sz="half" idx="1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" name="Rectangle 14"/>
          <p:cNvSpPr>
            <a:spLocks noGrp="1" noChangeArrowheads="1"/>
          </p:cNvSpPr>
          <p:nvPr>
            <p:ph type="ftr" sz="quarter" idx="1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" name="Rectangle 15"/>
          <p:cNvSpPr>
            <a:spLocks noGrp="1" noChangeArrowheads="1"/>
          </p:cNvSpPr>
          <p:nvPr>
            <p:ph type="sldNum" sz="quarter" idx="11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B221A8B-709D-429F-8F63-21C5C2B3B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5" name="Rectangle 13"/>
          <p:cNvSpPr>
            <a:spLocks noGrp="1" noChangeArrowheads="1"/>
          </p:cNvSpPr>
          <p:nvPr>
            <p:ph type="dt" sz="half" idx="1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" name="Rectangle 14"/>
          <p:cNvSpPr>
            <a:spLocks noGrp="1" noChangeArrowheads="1"/>
          </p:cNvSpPr>
          <p:nvPr>
            <p:ph type="ftr" sz="quarter" idx="1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" name="Rectangle 15"/>
          <p:cNvSpPr>
            <a:spLocks noGrp="1" noChangeArrowheads="1"/>
          </p:cNvSpPr>
          <p:nvPr>
            <p:ph type="sldNum" sz="quarter" idx="12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5CBF2B0-84B3-4313-AA34-4058429EF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8" name="Rectangle 13"/>
          <p:cNvSpPr>
            <a:spLocks noGrp="1" noChangeArrowheads="1"/>
          </p:cNvSpPr>
          <p:nvPr>
            <p:ph type="dt" sz="half" idx="1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" name="Rectangle 14"/>
          <p:cNvSpPr>
            <a:spLocks noGrp="1" noChangeArrowheads="1"/>
          </p:cNvSpPr>
          <p:nvPr>
            <p:ph type="ftr" sz="quarter" idx="1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" name="Rectangle 15"/>
          <p:cNvSpPr>
            <a:spLocks noGrp="1" noChangeArrowheads="1"/>
          </p:cNvSpPr>
          <p:nvPr>
            <p:ph type="sldNum" sz="quarter" idx="12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DA9D866-9636-4028-8E9C-095CE0E20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1" name="Rectangle 13"/>
          <p:cNvSpPr>
            <a:spLocks noGrp="1" noChangeArrowheads="1"/>
          </p:cNvSpPr>
          <p:nvPr>
            <p:ph type="dt" sz="half" idx="1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" name="Rectangle 14"/>
          <p:cNvSpPr>
            <a:spLocks noGrp="1" noChangeArrowheads="1"/>
          </p:cNvSpPr>
          <p:nvPr>
            <p:ph type="ftr" sz="quarter" idx="1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" name="Rectangle 15"/>
          <p:cNvSpPr>
            <a:spLocks noGrp="1" noChangeArrowheads="1"/>
          </p:cNvSpPr>
          <p:nvPr>
            <p:ph type="sldNum" sz="quarter" idx="12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BA7365E-BC33-4FDF-A6C2-18EA0D780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4" name="Rectangle 13"/>
          <p:cNvSpPr>
            <a:spLocks noGrp="1" noChangeArrowheads="1"/>
          </p:cNvSpPr>
          <p:nvPr>
            <p:ph type="dt" sz="half" idx="1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" name="Rectangle 14"/>
          <p:cNvSpPr>
            <a:spLocks noGrp="1" noChangeArrowheads="1"/>
          </p:cNvSpPr>
          <p:nvPr>
            <p:ph type="ftr" sz="quarter" idx="1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" name="Rectangle 15"/>
          <p:cNvSpPr>
            <a:spLocks noGrp="1" noChangeArrowheads="1"/>
          </p:cNvSpPr>
          <p:nvPr>
            <p:ph type="sldNum" sz="quarter" idx="12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8F33A38-F5FE-4FCB-95C3-E414FE8A4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7" name="Rectangle 13"/>
          <p:cNvSpPr>
            <a:spLocks noGrp="1" noChangeArrowheads="1"/>
          </p:cNvSpPr>
          <p:nvPr>
            <p:ph type="dt" sz="half" idx="13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" name="Rectangle 14"/>
          <p:cNvSpPr>
            <a:spLocks noGrp="1" noChangeArrowheads="1"/>
          </p:cNvSpPr>
          <p:nvPr>
            <p:ph type="ftr" sz="quarter" idx="1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" name="Rectangle 15"/>
          <p:cNvSpPr>
            <a:spLocks noGrp="1" noChangeArrowheads="1"/>
          </p:cNvSpPr>
          <p:nvPr>
            <p:ph type="sldNum" sz="quarter" idx="13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97A2D04-CD52-4D8D-89B3-CA7871ADD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0" name="Rectangle 13"/>
          <p:cNvSpPr>
            <a:spLocks noGrp="1" noChangeArrowheads="1"/>
          </p:cNvSpPr>
          <p:nvPr>
            <p:ph type="dt" sz="half" idx="13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" name="Rectangle 14"/>
          <p:cNvSpPr>
            <a:spLocks noGrp="1" noChangeArrowheads="1"/>
          </p:cNvSpPr>
          <p:nvPr>
            <p:ph type="ftr" sz="quarter" idx="1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" name="Rectangle 15"/>
          <p:cNvSpPr>
            <a:spLocks noGrp="1" noChangeArrowheads="1"/>
          </p:cNvSpPr>
          <p:nvPr>
            <p:ph type="sldNum" sz="quarter" idx="13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EDB43ED-830C-4BFD-A873-B4DDB5F49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" name="Rectangle 13"/>
          <p:cNvSpPr>
            <a:spLocks noGrp="1" noChangeArrowheads="1"/>
          </p:cNvSpPr>
          <p:nvPr>
            <p:ph type="dt" sz="half" idx="13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" name="Rectangle 14"/>
          <p:cNvSpPr>
            <a:spLocks noGrp="1" noChangeArrowheads="1"/>
          </p:cNvSpPr>
          <p:nvPr>
            <p:ph type="ftr" sz="quarter" idx="1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" name="Rectangle 15"/>
          <p:cNvSpPr>
            <a:spLocks noGrp="1" noChangeArrowheads="1"/>
          </p:cNvSpPr>
          <p:nvPr>
            <p:ph type="sldNum" sz="quarter" idx="13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E356A6E-DCED-437A-B861-1E1468CDB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6" name="Rectangle 13"/>
          <p:cNvSpPr>
            <a:spLocks noGrp="1" noChangeArrowheads="1"/>
          </p:cNvSpPr>
          <p:nvPr>
            <p:ph type="dt" sz="half" idx="13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" name="Rectangle 14"/>
          <p:cNvSpPr>
            <a:spLocks noGrp="1" noChangeArrowheads="1"/>
          </p:cNvSpPr>
          <p:nvPr>
            <p:ph type="ftr" sz="quarter" idx="1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5"/>
          <p:cNvSpPr>
            <a:spLocks noGrp="1" noChangeArrowheads="1"/>
          </p:cNvSpPr>
          <p:nvPr>
            <p:ph type="sldNum" sz="quarter" idx="14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52D90AC-DD74-4D5B-8BB1-E2D242A1C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9" name="Rectangle 13"/>
          <p:cNvSpPr>
            <a:spLocks noGrp="1" noChangeArrowheads="1"/>
          </p:cNvSpPr>
          <p:nvPr>
            <p:ph type="dt" sz="half" idx="14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" name="Rectangle 14"/>
          <p:cNvSpPr>
            <a:spLocks noGrp="1" noChangeArrowheads="1"/>
          </p:cNvSpPr>
          <p:nvPr>
            <p:ph type="ftr" sz="quarter" idx="1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" name="Rectangle 15"/>
          <p:cNvSpPr>
            <a:spLocks noGrp="1" noChangeArrowheads="1"/>
          </p:cNvSpPr>
          <p:nvPr>
            <p:ph type="sldNum" sz="quarter" idx="14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A000C77-EC52-4304-B67C-784EBABAA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2" name="Rectangle 13"/>
          <p:cNvSpPr>
            <a:spLocks noGrp="1" noChangeArrowheads="1"/>
          </p:cNvSpPr>
          <p:nvPr>
            <p:ph type="dt" sz="half" idx="14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" name="Rectangle 14"/>
          <p:cNvSpPr>
            <a:spLocks noGrp="1" noChangeArrowheads="1"/>
          </p:cNvSpPr>
          <p:nvPr>
            <p:ph type="ftr" sz="quarter" idx="1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" name="Rectangle 15"/>
          <p:cNvSpPr>
            <a:spLocks noGrp="1" noChangeArrowheads="1"/>
          </p:cNvSpPr>
          <p:nvPr>
            <p:ph type="sldNum" sz="quarter" idx="14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2538B29-039E-4ECC-971C-3EE7EFC89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5" name="Rectangle 13"/>
          <p:cNvSpPr>
            <a:spLocks noGrp="1" noChangeArrowheads="1"/>
          </p:cNvSpPr>
          <p:nvPr>
            <p:ph type="dt" sz="half" idx="14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6" name="Rectangle 14"/>
          <p:cNvSpPr>
            <a:spLocks noGrp="1" noChangeArrowheads="1"/>
          </p:cNvSpPr>
          <p:nvPr>
            <p:ph type="ftr" sz="quarter" idx="1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7" name="Rectangle 15"/>
          <p:cNvSpPr>
            <a:spLocks noGrp="1" noChangeArrowheads="1"/>
          </p:cNvSpPr>
          <p:nvPr>
            <p:ph type="sldNum" sz="quarter" idx="15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C2D7C56-CF3D-4826-8657-716110993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8" name="Rectangle 13"/>
          <p:cNvSpPr>
            <a:spLocks noGrp="1" noChangeArrowheads="1"/>
          </p:cNvSpPr>
          <p:nvPr>
            <p:ph type="dt" sz="half" idx="15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9" name="Rectangle 14"/>
          <p:cNvSpPr>
            <a:spLocks noGrp="1" noChangeArrowheads="1"/>
          </p:cNvSpPr>
          <p:nvPr>
            <p:ph type="ftr" sz="quarter" idx="1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" name="Rectangle 15"/>
          <p:cNvSpPr>
            <a:spLocks noGrp="1" noChangeArrowheads="1"/>
          </p:cNvSpPr>
          <p:nvPr>
            <p:ph type="sldNum" sz="quarter" idx="15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E18868C-7BA2-476E-8355-CE011EF22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1" name="Rectangle 13"/>
          <p:cNvSpPr>
            <a:spLocks noGrp="1" noChangeArrowheads="1"/>
          </p:cNvSpPr>
          <p:nvPr>
            <p:ph type="dt" sz="half" idx="15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" name="Rectangle 14"/>
          <p:cNvSpPr>
            <a:spLocks noGrp="1" noChangeArrowheads="1"/>
          </p:cNvSpPr>
          <p:nvPr>
            <p:ph type="ftr" sz="quarter" idx="1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" name="Rectangle 15"/>
          <p:cNvSpPr>
            <a:spLocks noGrp="1" noChangeArrowheads="1"/>
          </p:cNvSpPr>
          <p:nvPr>
            <p:ph type="sldNum" sz="quarter" idx="15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FF970CE-C81D-4DE6-9258-2B0DB421C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4" name="Rectangle 13"/>
          <p:cNvSpPr>
            <a:spLocks noGrp="1" noChangeArrowheads="1"/>
          </p:cNvSpPr>
          <p:nvPr>
            <p:ph type="dt" sz="half" idx="15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5" name="Rectangle 14"/>
          <p:cNvSpPr>
            <a:spLocks noGrp="1" noChangeArrowheads="1"/>
          </p:cNvSpPr>
          <p:nvPr>
            <p:ph type="ftr" sz="quarter" idx="1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"/>
          <p:cNvSpPr>
            <a:spLocks noGrp="1" noChangeArrowheads="1"/>
          </p:cNvSpPr>
          <p:nvPr>
            <p:ph type="sldNum" sz="quarter" idx="15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0C6434C-6A8E-459F-AE06-327718296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7" name="Rectangle 13"/>
          <p:cNvSpPr>
            <a:spLocks noGrp="1" noChangeArrowheads="1"/>
          </p:cNvSpPr>
          <p:nvPr>
            <p:ph type="dt" sz="half" idx="16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" name="Rectangle 14"/>
          <p:cNvSpPr>
            <a:spLocks noGrp="1" noChangeArrowheads="1"/>
          </p:cNvSpPr>
          <p:nvPr>
            <p:ph type="ftr" sz="quarter" idx="1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" name="Rectangle 15"/>
          <p:cNvSpPr>
            <a:spLocks noGrp="1" noChangeArrowheads="1"/>
          </p:cNvSpPr>
          <p:nvPr>
            <p:ph type="sldNum" sz="quarter" idx="16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A858D22-A101-4A3D-8B6F-1A208AC58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0" name="Rectangle 13"/>
          <p:cNvSpPr>
            <a:spLocks noGrp="1" noChangeArrowheads="1"/>
          </p:cNvSpPr>
          <p:nvPr>
            <p:ph type="dt" sz="half" idx="16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1" name="Rectangle 14"/>
          <p:cNvSpPr>
            <a:spLocks noGrp="1" noChangeArrowheads="1"/>
          </p:cNvSpPr>
          <p:nvPr>
            <p:ph type="ftr" sz="quarter" idx="1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2" name="Rectangle 15"/>
          <p:cNvSpPr>
            <a:spLocks noGrp="1" noChangeArrowheads="1"/>
          </p:cNvSpPr>
          <p:nvPr>
            <p:ph type="sldNum" sz="quarter" idx="16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3FC48DF-64DF-4DE2-A1B8-FADE7811E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3" name="Rectangle 13"/>
          <p:cNvSpPr>
            <a:spLocks noGrp="1" noChangeArrowheads="1"/>
          </p:cNvSpPr>
          <p:nvPr>
            <p:ph type="dt" sz="half" idx="16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" name="Rectangle 14"/>
          <p:cNvSpPr>
            <a:spLocks noGrp="1" noChangeArrowheads="1"/>
          </p:cNvSpPr>
          <p:nvPr>
            <p:ph type="ftr" sz="quarter" idx="1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" name="Rectangle 15"/>
          <p:cNvSpPr>
            <a:spLocks noGrp="1" noChangeArrowheads="1"/>
          </p:cNvSpPr>
          <p:nvPr>
            <p:ph type="sldNum" sz="quarter" idx="16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A518758-AD11-4E00-A8C0-40D288FE1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6" name="Rectangle 13"/>
          <p:cNvSpPr>
            <a:spLocks noGrp="1" noChangeArrowheads="1"/>
          </p:cNvSpPr>
          <p:nvPr>
            <p:ph type="dt" sz="half" idx="16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7" name="Rectangle 14"/>
          <p:cNvSpPr>
            <a:spLocks noGrp="1" noChangeArrowheads="1"/>
          </p:cNvSpPr>
          <p:nvPr>
            <p:ph type="ftr" sz="quarter" idx="1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" name="Rectangle 15"/>
          <p:cNvSpPr>
            <a:spLocks noGrp="1" noChangeArrowheads="1"/>
          </p:cNvSpPr>
          <p:nvPr>
            <p:ph type="sldNum" sz="quarter" idx="17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480249E-3C3E-430B-8606-85B3A4936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9" name="Rectangle 13"/>
          <p:cNvSpPr>
            <a:spLocks noGrp="1" noChangeArrowheads="1"/>
          </p:cNvSpPr>
          <p:nvPr>
            <p:ph type="dt" sz="half" idx="1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0" name="Rectangle 14"/>
          <p:cNvSpPr>
            <a:spLocks noGrp="1" noChangeArrowheads="1"/>
          </p:cNvSpPr>
          <p:nvPr>
            <p:ph type="ftr" sz="quarter" idx="1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1" name="Rectangle 15"/>
          <p:cNvSpPr>
            <a:spLocks noGrp="1" noChangeArrowheads="1"/>
          </p:cNvSpPr>
          <p:nvPr>
            <p:ph type="sldNum" sz="quarter" idx="17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0928D0-1710-4447-9F65-5CC19F5FA4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2" name="Rectangle 13"/>
          <p:cNvSpPr>
            <a:spLocks noGrp="1" noChangeArrowheads="1"/>
          </p:cNvSpPr>
          <p:nvPr>
            <p:ph type="dt" sz="half" idx="17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3" name="Rectangle 14"/>
          <p:cNvSpPr>
            <a:spLocks noGrp="1" noChangeArrowheads="1"/>
          </p:cNvSpPr>
          <p:nvPr>
            <p:ph type="ftr" sz="quarter" idx="17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" name="Rectangle 15"/>
          <p:cNvSpPr>
            <a:spLocks noGrp="1" noChangeArrowheads="1"/>
          </p:cNvSpPr>
          <p:nvPr>
            <p:ph type="sldNum" sz="quarter" idx="17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C1779A-E78E-45B1-9807-68E5D93DF2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5" name="Rectangle 13"/>
          <p:cNvSpPr>
            <a:spLocks noGrp="1" noChangeArrowheads="1"/>
          </p:cNvSpPr>
          <p:nvPr>
            <p:ph type="dt" sz="half" idx="17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6" name="Rectangle 14"/>
          <p:cNvSpPr>
            <a:spLocks noGrp="1" noChangeArrowheads="1"/>
          </p:cNvSpPr>
          <p:nvPr>
            <p:ph type="ftr" sz="quarter" idx="17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7" name="Rectangle 15"/>
          <p:cNvSpPr>
            <a:spLocks noGrp="1" noChangeArrowheads="1"/>
          </p:cNvSpPr>
          <p:nvPr>
            <p:ph type="sldNum" sz="quarter" idx="180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687BDB3-B781-4F7A-B26B-28AC0E0652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8" name="Rectangle 13"/>
          <p:cNvSpPr>
            <a:spLocks noGrp="1" noChangeArrowheads="1"/>
          </p:cNvSpPr>
          <p:nvPr>
            <p:ph type="dt" sz="half" idx="18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9" name="Rectangle 14"/>
          <p:cNvSpPr>
            <a:spLocks noGrp="1" noChangeArrowheads="1"/>
          </p:cNvSpPr>
          <p:nvPr>
            <p:ph type="ftr" sz="quarter" idx="18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0" name="Rectangle 15"/>
          <p:cNvSpPr>
            <a:spLocks noGrp="1" noChangeArrowheads="1"/>
          </p:cNvSpPr>
          <p:nvPr>
            <p:ph type="sldNum" sz="quarter" idx="183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9685B5-12CF-4B3A-BF02-0F9EB7895A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1" name="Rectangle 13"/>
          <p:cNvSpPr>
            <a:spLocks noGrp="1" noChangeArrowheads="1"/>
          </p:cNvSpPr>
          <p:nvPr>
            <p:ph type="dt" sz="half" idx="18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" name="Rectangle 14"/>
          <p:cNvSpPr>
            <a:spLocks noGrp="1" noChangeArrowheads="1"/>
          </p:cNvSpPr>
          <p:nvPr>
            <p:ph type="ftr" sz="quarter" idx="18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3" name="Rectangle 15"/>
          <p:cNvSpPr>
            <a:spLocks noGrp="1" noChangeArrowheads="1"/>
          </p:cNvSpPr>
          <p:nvPr>
            <p:ph type="sldNum" sz="quarter" idx="18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30637B6-72AE-41F9-A3BE-5D440F8B3E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4" name="Rectangle 13"/>
          <p:cNvSpPr>
            <a:spLocks noGrp="1" noChangeArrowheads="1"/>
          </p:cNvSpPr>
          <p:nvPr>
            <p:ph type="dt" sz="half" idx="18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" name="Rectangle 14"/>
          <p:cNvSpPr>
            <a:spLocks noGrp="1" noChangeArrowheads="1"/>
          </p:cNvSpPr>
          <p:nvPr>
            <p:ph type="ftr" sz="quarter" idx="18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6" name="Rectangle 15"/>
          <p:cNvSpPr>
            <a:spLocks noGrp="1" noChangeArrowheads="1"/>
          </p:cNvSpPr>
          <p:nvPr>
            <p:ph type="sldNum" sz="quarter" idx="18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996D885-1A55-41DA-820F-5C204B4D27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7" name="Rectangle 13"/>
          <p:cNvSpPr>
            <a:spLocks noGrp="1" noChangeArrowheads="1"/>
          </p:cNvSpPr>
          <p:nvPr>
            <p:ph type="dt" sz="half" idx="19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8" name="Rectangle 14"/>
          <p:cNvSpPr>
            <a:spLocks noGrp="1" noChangeArrowheads="1"/>
          </p:cNvSpPr>
          <p:nvPr>
            <p:ph type="ftr" sz="quarter" idx="19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9" name="Rectangle 15"/>
          <p:cNvSpPr>
            <a:spLocks noGrp="1" noChangeArrowheads="1"/>
          </p:cNvSpPr>
          <p:nvPr>
            <p:ph type="sldNum" sz="quarter" idx="19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4A5FCC3-BB9F-4FD4-84D4-C03EF7DF82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0" name="Rectangle 13"/>
          <p:cNvSpPr>
            <a:spLocks noGrp="1" noChangeArrowheads="1"/>
          </p:cNvSpPr>
          <p:nvPr>
            <p:ph type="dt" sz="half" idx="19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1" name="Rectangle 14"/>
          <p:cNvSpPr>
            <a:spLocks noGrp="1" noChangeArrowheads="1"/>
          </p:cNvSpPr>
          <p:nvPr>
            <p:ph type="ftr" sz="quarter" idx="19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2" name="Rectangle 15"/>
          <p:cNvSpPr>
            <a:spLocks noGrp="1" noChangeArrowheads="1"/>
          </p:cNvSpPr>
          <p:nvPr>
            <p:ph type="sldNum" sz="quarter" idx="195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B4C286E-F3FC-4DD9-8802-E1ABDD085F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3" name="Rectangle 13"/>
          <p:cNvSpPr>
            <a:spLocks noGrp="1" noChangeArrowheads="1"/>
          </p:cNvSpPr>
          <p:nvPr>
            <p:ph type="dt" sz="half" idx="19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" name="Rectangle 14"/>
          <p:cNvSpPr>
            <a:spLocks noGrp="1" noChangeArrowheads="1"/>
          </p:cNvSpPr>
          <p:nvPr>
            <p:ph type="ftr" sz="quarter" idx="19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5" name="Rectangle 15"/>
          <p:cNvSpPr>
            <a:spLocks noGrp="1" noChangeArrowheads="1"/>
          </p:cNvSpPr>
          <p:nvPr>
            <p:ph type="sldNum" sz="quarter" idx="198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04AA0E-7809-474C-82DD-3E4A91D43E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6" name="Rectangle 13"/>
          <p:cNvSpPr>
            <a:spLocks noGrp="1" noChangeArrowheads="1"/>
          </p:cNvSpPr>
          <p:nvPr>
            <p:ph type="dt" sz="half" idx="19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7" name="Rectangle 14"/>
          <p:cNvSpPr>
            <a:spLocks noGrp="1" noChangeArrowheads="1"/>
          </p:cNvSpPr>
          <p:nvPr>
            <p:ph type="ftr" sz="quarter" idx="20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8" name="Rectangle 15"/>
          <p:cNvSpPr>
            <a:spLocks noGrp="1" noChangeArrowheads="1"/>
          </p:cNvSpPr>
          <p:nvPr>
            <p:ph type="sldNum" sz="quarter" idx="20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64103C-3DC1-44F2-A10B-BC0E3E8B4C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9" name="Rectangle 13"/>
          <p:cNvSpPr>
            <a:spLocks noGrp="1" noChangeArrowheads="1"/>
          </p:cNvSpPr>
          <p:nvPr>
            <p:ph type="dt" sz="half" idx="20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0" name="Rectangle 14"/>
          <p:cNvSpPr>
            <a:spLocks noGrp="1" noChangeArrowheads="1"/>
          </p:cNvSpPr>
          <p:nvPr>
            <p:ph type="ftr" sz="quarter" idx="20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1" name="Rectangle 15"/>
          <p:cNvSpPr>
            <a:spLocks noGrp="1" noChangeArrowheads="1"/>
          </p:cNvSpPr>
          <p:nvPr>
            <p:ph type="sldNum" sz="quarter" idx="204"/>
          </p:nvPr>
        </p:nvSpPr>
        <p:spPr>
          <a:ln/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8A7B7818-1F65-41E1-951F-8AF8B7C6F8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2" name="Rectangle 13"/>
          <p:cNvSpPr>
            <a:spLocks noGrp="1" noChangeArrowheads="1"/>
          </p:cNvSpPr>
          <p:nvPr>
            <p:ph type="dt" sz="half" idx="20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3" name="Rectangle 14"/>
          <p:cNvSpPr>
            <a:spLocks noGrp="1" noChangeArrowheads="1"/>
          </p:cNvSpPr>
          <p:nvPr>
            <p:ph type="ftr" sz="quarter" idx="20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" name="Rectangle 15"/>
          <p:cNvSpPr>
            <a:spLocks noGrp="1" noChangeArrowheads="1"/>
          </p:cNvSpPr>
          <p:nvPr>
            <p:ph type="sldNum" sz="quarter" idx="20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4F881-73AD-4C45-9C74-647FE03946B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05" name="Rectangle 13"/>
          <p:cNvSpPr>
            <a:spLocks noGrp="1" noChangeArrowheads="1"/>
          </p:cNvSpPr>
          <p:nvPr>
            <p:ph type="dt" sz="half" idx="20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" name="Rectangle 14"/>
          <p:cNvSpPr>
            <a:spLocks noGrp="1" noChangeArrowheads="1"/>
          </p:cNvSpPr>
          <p:nvPr>
            <p:ph type="ftr" sz="quarter" idx="20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7" name="Rectangle 15"/>
          <p:cNvSpPr>
            <a:spLocks noGrp="1" noChangeArrowheads="1"/>
          </p:cNvSpPr>
          <p:nvPr>
            <p:ph type="sldNum" sz="quarter" idx="2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6B559-B826-4BAC-A04A-CE69B0FDAB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924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0C33FAE-17FA-4784-9571-5A2195025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6921E27-F42C-492E-8C4B-908734FA1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B2D80DD-BEFC-417C-B284-B07901251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4370B6C-4954-44D4-B923-DBE0AA319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A3B18FF-1163-441F-A60D-3F1FD2855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C336BFC-C3E8-47DA-8370-14FAFE87E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46CC65C-7570-4E92-85C7-5B697C292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07C99A4-64C5-4F26-AA78-C31E4F934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ABE2A49-0399-48F2-9A39-608E71A3E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D22E3D0-E199-45DC-A909-253E7D46C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612DFE9-9824-4EB5-A9CC-51F898355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6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F700488-A2CB-4427-8D96-07D035B96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9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7A7C221-E78D-4C28-8E9B-2F4FCBEA3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2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BC69EA8-3FC7-4AB5-89CB-0F931F611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5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040157C-D924-45AD-8A2D-F5743336E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8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99ACAEA-471A-4865-9740-665408164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8CAF392-B78E-4BEA-8689-965D6F732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4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8F45A40-730F-4EA3-B80E-F225D231E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7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5DEDE0D-5BB2-4621-8E81-519799F8F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0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F79E62-4F35-4BE7-9D90-275977777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3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501C27D-0750-40FD-B526-BF95D1B12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6" name="Rectangle 13"/>
          <p:cNvSpPr>
            <a:spLocks noGrp="1" noChangeArrowheads="1"/>
          </p:cNvSpPr>
          <p:nvPr>
            <p:ph type="dt" sz="half" idx="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" name="Rectangle 14"/>
          <p:cNvSpPr>
            <a:spLocks noGrp="1" noChangeArrowheads="1"/>
          </p:cNvSpPr>
          <p:nvPr>
            <p:ph type="ftr" sz="quarter" idx="7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" name="Rectangle 15"/>
          <p:cNvSpPr>
            <a:spLocks noGrp="1" noChangeArrowheads="1"/>
          </p:cNvSpPr>
          <p:nvPr>
            <p:ph type="sldNum" sz="quarter" idx="7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722B1E2-8318-458B-B4F6-55B81FAD7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9" name="Rectangle 13"/>
          <p:cNvSpPr>
            <a:spLocks noGrp="1" noChangeArrowheads="1"/>
          </p:cNvSpPr>
          <p:nvPr>
            <p:ph type="dt" sz="half" idx="7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14"/>
          <p:cNvSpPr>
            <a:spLocks noGrp="1" noChangeArrowheads="1"/>
          </p:cNvSpPr>
          <p:nvPr>
            <p:ph type="ftr" sz="quarter" idx="7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15"/>
          <p:cNvSpPr>
            <a:spLocks noGrp="1" noChangeArrowheads="1"/>
          </p:cNvSpPr>
          <p:nvPr>
            <p:ph type="sldNum" sz="quarter" idx="7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771AFB5-EAD2-4C0A-826A-48C899B85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2" name="Rectangle 13"/>
          <p:cNvSpPr>
            <a:spLocks noGrp="1" noChangeArrowheads="1"/>
          </p:cNvSpPr>
          <p:nvPr>
            <p:ph type="dt" sz="half" idx="7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" name="Rectangle 14"/>
          <p:cNvSpPr>
            <a:spLocks noGrp="1" noChangeArrowheads="1"/>
          </p:cNvSpPr>
          <p:nvPr>
            <p:ph type="ftr" sz="quarter" idx="8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" name="Rectangle 15"/>
          <p:cNvSpPr>
            <a:spLocks noGrp="1" noChangeArrowheads="1"/>
          </p:cNvSpPr>
          <p:nvPr>
            <p:ph type="sldNum" sz="quarter" idx="8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A14EDC3-0FD1-45B7-AFCA-21835C223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5" name="Rectangle 13"/>
          <p:cNvSpPr>
            <a:spLocks noGrp="1" noChangeArrowheads="1"/>
          </p:cNvSpPr>
          <p:nvPr>
            <p:ph type="dt" sz="half" idx="8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" name="Rectangle 14"/>
          <p:cNvSpPr>
            <a:spLocks noGrp="1" noChangeArrowheads="1"/>
          </p:cNvSpPr>
          <p:nvPr>
            <p:ph type="ftr" sz="quarter" idx="8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" name="Rectangle 15"/>
          <p:cNvSpPr>
            <a:spLocks noGrp="1" noChangeArrowheads="1"/>
          </p:cNvSpPr>
          <p:nvPr>
            <p:ph type="sldNum" sz="quarter" idx="8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F107FA2-29AC-4254-A13F-FBBB04873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8" name="Rectangle 13"/>
          <p:cNvSpPr>
            <a:spLocks noGrp="1" noChangeArrowheads="1"/>
          </p:cNvSpPr>
          <p:nvPr>
            <p:ph type="dt" sz="half" idx="8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" name="Rectangle 14"/>
          <p:cNvSpPr>
            <a:spLocks noGrp="1" noChangeArrowheads="1"/>
          </p:cNvSpPr>
          <p:nvPr>
            <p:ph type="ftr" sz="quarter" idx="8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" name="Rectangle 15"/>
          <p:cNvSpPr>
            <a:spLocks noGrp="1" noChangeArrowheads="1"/>
          </p:cNvSpPr>
          <p:nvPr>
            <p:ph type="sldNum" sz="quarter" idx="8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D7BD590-2C9E-41EA-B81F-CD86C6169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1" name="Rectangle 13"/>
          <p:cNvSpPr>
            <a:spLocks noGrp="1" noChangeArrowheads="1"/>
          </p:cNvSpPr>
          <p:nvPr>
            <p:ph type="dt" sz="half" idx="8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" name="Rectangle 14"/>
          <p:cNvSpPr>
            <a:spLocks noGrp="1" noChangeArrowheads="1"/>
          </p:cNvSpPr>
          <p:nvPr>
            <p:ph type="ftr" sz="quarter" idx="8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" name="Rectangle 15"/>
          <p:cNvSpPr>
            <a:spLocks noGrp="1" noChangeArrowheads="1"/>
          </p:cNvSpPr>
          <p:nvPr>
            <p:ph type="sldNum" sz="quarter" idx="9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698FD75-B348-43E9-967D-730B16D47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4" name="Rectangle 13"/>
          <p:cNvSpPr>
            <a:spLocks noGrp="1" noChangeArrowheads="1"/>
          </p:cNvSpPr>
          <p:nvPr>
            <p:ph type="dt" sz="half" idx="9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5" name="Rectangle 14"/>
          <p:cNvSpPr>
            <a:spLocks noGrp="1" noChangeArrowheads="1"/>
          </p:cNvSpPr>
          <p:nvPr>
            <p:ph type="ftr" sz="quarter" idx="9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" name="Rectangle 15"/>
          <p:cNvSpPr>
            <a:spLocks noGrp="1" noChangeArrowheads="1"/>
          </p:cNvSpPr>
          <p:nvPr>
            <p:ph type="sldNum" sz="quarter" idx="9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7916A24-94D1-4FBB-80D0-E000B6618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7" name="Rectangle 13"/>
          <p:cNvSpPr>
            <a:spLocks noGrp="1" noChangeArrowheads="1"/>
          </p:cNvSpPr>
          <p:nvPr>
            <p:ph type="dt" sz="half" idx="9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" name="Rectangle 14"/>
          <p:cNvSpPr>
            <a:spLocks noGrp="1" noChangeArrowheads="1"/>
          </p:cNvSpPr>
          <p:nvPr>
            <p:ph type="ftr" sz="quarter" idx="9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" name="Rectangle 15"/>
          <p:cNvSpPr>
            <a:spLocks noGrp="1" noChangeArrowheads="1"/>
          </p:cNvSpPr>
          <p:nvPr>
            <p:ph type="sldNum" sz="quarter" idx="9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6B66356-10A6-4180-A43B-01EA5B51A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0" name="Rectangle 13"/>
          <p:cNvSpPr>
            <a:spLocks noGrp="1" noChangeArrowheads="1"/>
          </p:cNvSpPr>
          <p:nvPr>
            <p:ph type="dt" sz="half" idx="9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" name="Rectangle 14"/>
          <p:cNvSpPr>
            <a:spLocks noGrp="1" noChangeArrowheads="1"/>
          </p:cNvSpPr>
          <p:nvPr>
            <p:ph type="ftr" sz="quarter" idx="9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" name="Rectangle 15"/>
          <p:cNvSpPr>
            <a:spLocks noGrp="1" noChangeArrowheads="1"/>
          </p:cNvSpPr>
          <p:nvPr>
            <p:ph type="sldNum" sz="quarter" idx="9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E0C83DE-0397-45DD-9342-76EA2D477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3" name="Rectangle 13"/>
          <p:cNvSpPr>
            <a:spLocks noGrp="1" noChangeArrowheads="1"/>
          </p:cNvSpPr>
          <p:nvPr>
            <p:ph type="dt" sz="half" idx="10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" name="Rectangle 14"/>
          <p:cNvSpPr>
            <a:spLocks noGrp="1" noChangeArrowheads="1"/>
          </p:cNvSpPr>
          <p:nvPr>
            <p:ph type="ftr" sz="quarter" idx="10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Rectangle 15"/>
          <p:cNvSpPr>
            <a:spLocks noGrp="1" noChangeArrowheads="1"/>
          </p:cNvSpPr>
          <p:nvPr>
            <p:ph type="sldNum" sz="quarter" idx="10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28AC3E5-29CE-41FD-8CE0-CF7B27ADA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6" name="Rectangle 13"/>
          <p:cNvSpPr>
            <a:spLocks noGrp="1" noChangeArrowheads="1"/>
          </p:cNvSpPr>
          <p:nvPr>
            <p:ph type="dt" sz="half" idx="10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" name="Rectangle 14"/>
          <p:cNvSpPr>
            <a:spLocks noGrp="1" noChangeArrowheads="1"/>
          </p:cNvSpPr>
          <p:nvPr>
            <p:ph type="ftr" sz="quarter" idx="10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" name="Rectangle 15"/>
          <p:cNvSpPr>
            <a:spLocks noGrp="1" noChangeArrowheads="1"/>
          </p:cNvSpPr>
          <p:nvPr>
            <p:ph type="sldNum" sz="quarter" idx="10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87DC6D0-044F-4BFA-B7A2-2EFA0B224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9" name="Rectangle 13"/>
          <p:cNvSpPr>
            <a:spLocks noGrp="1" noChangeArrowheads="1"/>
          </p:cNvSpPr>
          <p:nvPr>
            <p:ph type="dt" sz="half" idx="10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" name="Rectangle 14"/>
          <p:cNvSpPr>
            <a:spLocks noGrp="1" noChangeArrowheads="1"/>
          </p:cNvSpPr>
          <p:nvPr>
            <p:ph type="ftr" sz="quarter" idx="10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" name="Rectangle 15"/>
          <p:cNvSpPr>
            <a:spLocks noGrp="1" noChangeArrowheads="1"/>
          </p:cNvSpPr>
          <p:nvPr>
            <p:ph type="sldNum" sz="quarter" idx="10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F0153F5-A434-4BE1-8A6C-A8F703941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" name="Rectangle 13"/>
          <p:cNvSpPr>
            <a:spLocks noGrp="1" noChangeArrowheads="1"/>
          </p:cNvSpPr>
          <p:nvPr>
            <p:ph type="dt" sz="half" idx="10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" name="Rectangle 14"/>
          <p:cNvSpPr>
            <a:spLocks noGrp="1" noChangeArrowheads="1"/>
          </p:cNvSpPr>
          <p:nvPr>
            <p:ph type="ftr" sz="quarter" idx="1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" name="Rectangle 15"/>
          <p:cNvSpPr>
            <a:spLocks noGrp="1" noChangeArrowheads="1"/>
          </p:cNvSpPr>
          <p:nvPr>
            <p:ph type="sldNum" sz="quarter" idx="1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F1D4659-7591-40CD-83A8-8427D543D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" name="Rectangle 13"/>
          <p:cNvSpPr>
            <a:spLocks noGrp="1" noChangeArrowheads="1"/>
          </p:cNvSpPr>
          <p:nvPr>
            <p:ph type="dt" sz="half" idx="1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" name="Rectangle 14"/>
          <p:cNvSpPr>
            <a:spLocks noGrp="1" noChangeArrowheads="1"/>
          </p:cNvSpPr>
          <p:nvPr>
            <p:ph type="ftr" sz="quarter" idx="1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" name="Rectangle 15"/>
          <p:cNvSpPr>
            <a:spLocks noGrp="1" noChangeArrowheads="1"/>
          </p:cNvSpPr>
          <p:nvPr>
            <p:ph type="sldNum" sz="quarter" idx="11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7F71A18-B9D2-4AB8-A230-A892B1645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8" name="Rectangle 13"/>
          <p:cNvSpPr>
            <a:spLocks noGrp="1" noChangeArrowheads="1"/>
          </p:cNvSpPr>
          <p:nvPr>
            <p:ph type="dt" sz="half" idx="1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" name="Rectangle 14"/>
          <p:cNvSpPr>
            <a:spLocks noGrp="1" noChangeArrowheads="1"/>
          </p:cNvSpPr>
          <p:nvPr>
            <p:ph type="ftr" sz="quarter" idx="1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" name="Rectangle 15"/>
          <p:cNvSpPr>
            <a:spLocks noGrp="1" noChangeArrowheads="1"/>
          </p:cNvSpPr>
          <p:nvPr>
            <p:ph type="sldNum" sz="quarter" idx="11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5E9B1E9-3267-4E6D-B090-B10D9974C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1" name="Rectangle 13"/>
          <p:cNvSpPr>
            <a:spLocks noGrp="1" noChangeArrowheads="1"/>
          </p:cNvSpPr>
          <p:nvPr>
            <p:ph type="dt" sz="half" idx="1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" name="Rectangle 14"/>
          <p:cNvSpPr>
            <a:spLocks noGrp="1" noChangeArrowheads="1"/>
          </p:cNvSpPr>
          <p:nvPr>
            <p:ph type="ftr" sz="quarter" idx="1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" name="Rectangle 15"/>
          <p:cNvSpPr>
            <a:spLocks noGrp="1" noChangeArrowheads="1"/>
          </p:cNvSpPr>
          <p:nvPr>
            <p:ph type="sldNum" sz="quarter" idx="12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6A19CEF-6FEC-48C0-9169-E224F4D52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4" name="Rectangle 13"/>
          <p:cNvSpPr>
            <a:spLocks noGrp="1" noChangeArrowheads="1"/>
          </p:cNvSpPr>
          <p:nvPr>
            <p:ph type="dt" sz="half" idx="1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" name="Rectangle 14"/>
          <p:cNvSpPr>
            <a:spLocks noGrp="1" noChangeArrowheads="1"/>
          </p:cNvSpPr>
          <p:nvPr>
            <p:ph type="ftr" sz="quarter" idx="1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" name="Rectangle 15"/>
          <p:cNvSpPr>
            <a:spLocks noGrp="1" noChangeArrowheads="1"/>
          </p:cNvSpPr>
          <p:nvPr>
            <p:ph type="sldNum" sz="quarter" idx="12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C3FFEFB-CFA5-4BFA-A489-704989A3F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7" name="Rectangle 13"/>
          <p:cNvSpPr>
            <a:spLocks noGrp="1" noChangeArrowheads="1"/>
          </p:cNvSpPr>
          <p:nvPr>
            <p:ph type="dt" sz="half" idx="1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" name="Rectangle 14"/>
          <p:cNvSpPr>
            <a:spLocks noGrp="1" noChangeArrowheads="1"/>
          </p:cNvSpPr>
          <p:nvPr>
            <p:ph type="ftr" sz="quarter" idx="1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" name="Rectangle 15"/>
          <p:cNvSpPr>
            <a:spLocks noGrp="1" noChangeArrowheads="1"/>
          </p:cNvSpPr>
          <p:nvPr>
            <p:ph type="sldNum" sz="quarter" idx="12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B18AA21-BB3B-46B7-8018-FB4A4B833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0" name="Rectangle 13"/>
          <p:cNvSpPr>
            <a:spLocks noGrp="1" noChangeArrowheads="1"/>
          </p:cNvSpPr>
          <p:nvPr>
            <p:ph type="dt" sz="half" idx="1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" name="Rectangle 14"/>
          <p:cNvSpPr>
            <a:spLocks noGrp="1" noChangeArrowheads="1"/>
          </p:cNvSpPr>
          <p:nvPr>
            <p:ph type="ftr" sz="quarter" idx="1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" name="Rectangle 15"/>
          <p:cNvSpPr>
            <a:spLocks noGrp="1" noChangeArrowheads="1"/>
          </p:cNvSpPr>
          <p:nvPr>
            <p:ph type="sldNum" sz="quarter" idx="12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127FB81-5661-4787-8366-7465B128E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3" name="Rectangle 13"/>
          <p:cNvSpPr>
            <a:spLocks noGrp="1" noChangeArrowheads="1"/>
          </p:cNvSpPr>
          <p:nvPr>
            <p:ph type="dt" sz="half" idx="13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" name="Rectangle 14"/>
          <p:cNvSpPr>
            <a:spLocks noGrp="1" noChangeArrowheads="1"/>
          </p:cNvSpPr>
          <p:nvPr>
            <p:ph type="ftr" sz="quarter" idx="1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" name="Rectangle 15"/>
          <p:cNvSpPr>
            <a:spLocks noGrp="1" noChangeArrowheads="1"/>
          </p:cNvSpPr>
          <p:nvPr>
            <p:ph type="sldNum" sz="quarter" idx="13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94D0CE6-FC86-41EA-8A4C-A4C306788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6" name="Rectangle 13"/>
          <p:cNvSpPr>
            <a:spLocks noGrp="1" noChangeArrowheads="1"/>
          </p:cNvSpPr>
          <p:nvPr>
            <p:ph type="dt" sz="half" idx="13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7" name="Rectangle 14"/>
          <p:cNvSpPr>
            <a:spLocks noGrp="1" noChangeArrowheads="1"/>
          </p:cNvSpPr>
          <p:nvPr>
            <p:ph type="ftr" sz="quarter" idx="1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" name="Rectangle 15"/>
          <p:cNvSpPr>
            <a:spLocks noGrp="1" noChangeArrowheads="1"/>
          </p:cNvSpPr>
          <p:nvPr>
            <p:ph type="sldNum" sz="quarter" idx="13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20EB31A-26DE-4380-9986-68571479A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9" name="Rectangle 13"/>
          <p:cNvSpPr>
            <a:spLocks noGrp="1" noChangeArrowheads="1"/>
          </p:cNvSpPr>
          <p:nvPr>
            <p:ph type="dt" sz="half" idx="13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" name="Rectangle 14"/>
          <p:cNvSpPr>
            <a:spLocks noGrp="1" noChangeArrowheads="1"/>
          </p:cNvSpPr>
          <p:nvPr>
            <p:ph type="ftr" sz="quarter" idx="1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" name="Rectangle 15"/>
          <p:cNvSpPr>
            <a:spLocks noGrp="1" noChangeArrowheads="1"/>
          </p:cNvSpPr>
          <p:nvPr>
            <p:ph type="sldNum" sz="quarter" idx="13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701B817-6ADB-41B7-AE80-937DBE577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2" name="Rectangle 13"/>
          <p:cNvSpPr>
            <a:spLocks noGrp="1" noChangeArrowheads="1"/>
          </p:cNvSpPr>
          <p:nvPr>
            <p:ph type="dt" sz="half" idx="13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" name="Rectangle 14"/>
          <p:cNvSpPr>
            <a:spLocks noGrp="1" noChangeArrowheads="1"/>
          </p:cNvSpPr>
          <p:nvPr>
            <p:ph type="ftr" sz="quarter" idx="1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" name="Rectangle 15"/>
          <p:cNvSpPr>
            <a:spLocks noGrp="1" noChangeArrowheads="1"/>
          </p:cNvSpPr>
          <p:nvPr>
            <p:ph type="sldNum" sz="quarter" idx="14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FFE1D8B-0D29-4919-B23F-E8A57E706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5" name="Rectangle 13"/>
          <p:cNvSpPr>
            <a:spLocks noGrp="1" noChangeArrowheads="1"/>
          </p:cNvSpPr>
          <p:nvPr>
            <p:ph type="dt" sz="half" idx="14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" name="Rectangle 14"/>
          <p:cNvSpPr>
            <a:spLocks noGrp="1" noChangeArrowheads="1"/>
          </p:cNvSpPr>
          <p:nvPr>
            <p:ph type="ftr" sz="quarter" idx="1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" name="Rectangle 15"/>
          <p:cNvSpPr>
            <a:spLocks noGrp="1" noChangeArrowheads="1"/>
          </p:cNvSpPr>
          <p:nvPr>
            <p:ph type="sldNum" sz="quarter" idx="14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32B8520-C038-4A9E-B1A6-AA9DFD61D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8" name="Rectangle 13"/>
          <p:cNvSpPr>
            <a:spLocks noGrp="1" noChangeArrowheads="1"/>
          </p:cNvSpPr>
          <p:nvPr>
            <p:ph type="dt" sz="half" idx="14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4"/>
          <p:cNvSpPr>
            <a:spLocks noGrp="1" noChangeArrowheads="1"/>
          </p:cNvSpPr>
          <p:nvPr>
            <p:ph type="ftr" sz="quarter" idx="1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" name="Rectangle 15"/>
          <p:cNvSpPr>
            <a:spLocks noGrp="1" noChangeArrowheads="1"/>
          </p:cNvSpPr>
          <p:nvPr>
            <p:ph type="sldNum" sz="quarter" idx="14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72CE505-1FEA-445A-B710-573402E78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1" name="Rectangle 13"/>
          <p:cNvSpPr>
            <a:spLocks noGrp="1" noChangeArrowheads="1"/>
          </p:cNvSpPr>
          <p:nvPr>
            <p:ph type="dt" sz="half" idx="14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2" name="Rectangle 14"/>
          <p:cNvSpPr>
            <a:spLocks noGrp="1" noChangeArrowheads="1"/>
          </p:cNvSpPr>
          <p:nvPr>
            <p:ph type="ftr" sz="quarter" idx="1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" name="Rectangle 15"/>
          <p:cNvSpPr>
            <a:spLocks noGrp="1" noChangeArrowheads="1"/>
          </p:cNvSpPr>
          <p:nvPr>
            <p:ph type="sldNum" sz="quarter" idx="15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01F8A9B-CFC8-4B1C-A632-1497F1827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4" name="Rectangle 13"/>
          <p:cNvSpPr>
            <a:spLocks noGrp="1" noChangeArrowheads="1"/>
          </p:cNvSpPr>
          <p:nvPr>
            <p:ph type="dt" sz="half" idx="15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" name="Rectangle 14"/>
          <p:cNvSpPr>
            <a:spLocks noGrp="1" noChangeArrowheads="1"/>
          </p:cNvSpPr>
          <p:nvPr>
            <p:ph type="ftr" sz="quarter" idx="1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6" name="Rectangle 15"/>
          <p:cNvSpPr>
            <a:spLocks noGrp="1" noChangeArrowheads="1"/>
          </p:cNvSpPr>
          <p:nvPr>
            <p:ph type="sldNum" sz="quarter" idx="15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F26FA3C-1D0D-40EA-B5AC-4CAB760B8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7" name="Rectangle 13"/>
          <p:cNvSpPr>
            <a:spLocks noGrp="1" noChangeArrowheads="1"/>
          </p:cNvSpPr>
          <p:nvPr>
            <p:ph type="dt" sz="half" idx="15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8" name="Rectangle 14"/>
          <p:cNvSpPr>
            <a:spLocks noGrp="1" noChangeArrowheads="1"/>
          </p:cNvSpPr>
          <p:nvPr>
            <p:ph type="ftr" sz="quarter" idx="1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9" name="Rectangle 15"/>
          <p:cNvSpPr>
            <a:spLocks noGrp="1" noChangeArrowheads="1"/>
          </p:cNvSpPr>
          <p:nvPr>
            <p:ph type="sldNum" sz="quarter" idx="15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799FC14-9B08-4DBA-A4A6-3E17FA0CE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0" name="Rectangle 13"/>
          <p:cNvSpPr>
            <a:spLocks noGrp="1" noChangeArrowheads="1"/>
          </p:cNvSpPr>
          <p:nvPr>
            <p:ph type="dt" sz="half" idx="15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" name="Rectangle 14"/>
          <p:cNvSpPr>
            <a:spLocks noGrp="1" noChangeArrowheads="1"/>
          </p:cNvSpPr>
          <p:nvPr>
            <p:ph type="ftr" sz="quarter" idx="1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" name="Rectangle 15"/>
          <p:cNvSpPr>
            <a:spLocks noGrp="1" noChangeArrowheads="1"/>
          </p:cNvSpPr>
          <p:nvPr>
            <p:ph type="sldNum" sz="quarter" idx="15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B520233-D2E9-4BCD-9C09-182BE6EBE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3" name="Rectangle 13"/>
          <p:cNvSpPr>
            <a:spLocks noGrp="1" noChangeArrowheads="1"/>
          </p:cNvSpPr>
          <p:nvPr>
            <p:ph type="dt" sz="half" idx="16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" name="Rectangle 14"/>
          <p:cNvSpPr>
            <a:spLocks noGrp="1" noChangeArrowheads="1"/>
          </p:cNvSpPr>
          <p:nvPr>
            <p:ph type="ftr" sz="quarter" idx="1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5" name="Rectangle 15"/>
          <p:cNvSpPr>
            <a:spLocks noGrp="1" noChangeArrowheads="1"/>
          </p:cNvSpPr>
          <p:nvPr>
            <p:ph type="sldNum" sz="quarter" idx="16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32FC0BD-10D3-4138-B09F-9B14C48EF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6" name="Rectangle 13"/>
          <p:cNvSpPr>
            <a:spLocks noGrp="1" noChangeArrowheads="1"/>
          </p:cNvSpPr>
          <p:nvPr>
            <p:ph type="dt" sz="half" idx="16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4"/>
          <p:cNvSpPr>
            <a:spLocks noGrp="1" noChangeArrowheads="1"/>
          </p:cNvSpPr>
          <p:nvPr>
            <p:ph type="ftr" sz="quarter" idx="1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" name="Rectangle 15"/>
          <p:cNvSpPr>
            <a:spLocks noGrp="1" noChangeArrowheads="1"/>
          </p:cNvSpPr>
          <p:nvPr>
            <p:ph type="sldNum" sz="quarter" idx="16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B18B7B4-2189-409D-9B0E-664A6396E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9" name="Rectangle 13"/>
          <p:cNvSpPr>
            <a:spLocks noGrp="1" noChangeArrowheads="1"/>
          </p:cNvSpPr>
          <p:nvPr>
            <p:ph type="dt" sz="half" idx="16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" name="Rectangle 14"/>
          <p:cNvSpPr>
            <a:spLocks noGrp="1" noChangeArrowheads="1"/>
          </p:cNvSpPr>
          <p:nvPr>
            <p:ph type="ftr" sz="quarter" idx="1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1" name="Rectangle 15"/>
          <p:cNvSpPr>
            <a:spLocks noGrp="1" noChangeArrowheads="1"/>
          </p:cNvSpPr>
          <p:nvPr>
            <p:ph type="sldNum" sz="quarter" idx="16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E3FEC2A-6F2B-4254-B91F-F403F4DC3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2" name="Rectangle 13"/>
          <p:cNvSpPr>
            <a:spLocks noGrp="1" noChangeArrowheads="1"/>
          </p:cNvSpPr>
          <p:nvPr>
            <p:ph type="dt" sz="half" idx="16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" name="Rectangle 14"/>
          <p:cNvSpPr>
            <a:spLocks noGrp="1" noChangeArrowheads="1"/>
          </p:cNvSpPr>
          <p:nvPr>
            <p:ph type="ftr" sz="quarter" idx="1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" name="Rectangle 15"/>
          <p:cNvSpPr>
            <a:spLocks noGrp="1" noChangeArrowheads="1"/>
          </p:cNvSpPr>
          <p:nvPr>
            <p:ph type="sldNum" sz="quarter" idx="17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5936898-9EDF-4F3E-9BA8-139F62C4A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5" name="Rectangle 13"/>
          <p:cNvSpPr>
            <a:spLocks noGrp="1" noChangeArrowheads="1"/>
          </p:cNvSpPr>
          <p:nvPr>
            <p:ph type="dt" sz="half" idx="1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6" name="Rectangle 14"/>
          <p:cNvSpPr>
            <a:spLocks noGrp="1" noChangeArrowheads="1"/>
          </p:cNvSpPr>
          <p:nvPr>
            <p:ph type="ftr" sz="quarter" idx="1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7" name="Rectangle 15"/>
          <p:cNvSpPr>
            <a:spLocks noGrp="1" noChangeArrowheads="1"/>
          </p:cNvSpPr>
          <p:nvPr>
            <p:ph type="sldNum" sz="quarter" idx="17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2DD4F6-1830-4A59-A122-0F9A84504A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8" name="Rectangle 13"/>
          <p:cNvSpPr>
            <a:spLocks noGrp="1" noChangeArrowheads="1"/>
          </p:cNvSpPr>
          <p:nvPr>
            <p:ph type="dt" sz="half" idx="17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9" name="Rectangle 14"/>
          <p:cNvSpPr>
            <a:spLocks noGrp="1" noChangeArrowheads="1"/>
          </p:cNvSpPr>
          <p:nvPr>
            <p:ph type="ftr" sz="quarter" idx="17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0" name="Rectangle 15"/>
          <p:cNvSpPr>
            <a:spLocks noGrp="1" noChangeArrowheads="1"/>
          </p:cNvSpPr>
          <p:nvPr>
            <p:ph type="sldNum" sz="quarter" idx="17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47E3323-4D24-420D-BD88-9D4DFE7185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1" name="Rectangle 13"/>
          <p:cNvSpPr>
            <a:spLocks noGrp="1" noChangeArrowheads="1"/>
          </p:cNvSpPr>
          <p:nvPr>
            <p:ph type="dt" sz="half" idx="17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" name="Rectangle 14"/>
          <p:cNvSpPr>
            <a:spLocks noGrp="1" noChangeArrowheads="1"/>
          </p:cNvSpPr>
          <p:nvPr>
            <p:ph type="ftr" sz="quarter" idx="17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3" name="Rectangle 15"/>
          <p:cNvSpPr>
            <a:spLocks noGrp="1" noChangeArrowheads="1"/>
          </p:cNvSpPr>
          <p:nvPr>
            <p:ph type="sldNum" sz="quarter" idx="180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F0CDA7D-9E36-42C7-B23E-B3932A3682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4" name="Rectangle 13"/>
          <p:cNvSpPr>
            <a:spLocks noGrp="1" noChangeArrowheads="1"/>
          </p:cNvSpPr>
          <p:nvPr>
            <p:ph type="dt" sz="half" idx="18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5" name="Rectangle 14"/>
          <p:cNvSpPr>
            <a:spLocks noGrp="1" noChangeArrowheads="1"/>
          </p:cNvSpPr>
          <p:nvPr>
            <p:ph type="ftr" sz="quarter" idx="18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6" name="Rectangle 15"/>
          <p:cNvSpPr>
            <a:spLocks noGrp="1" noChangeArrowheads="1"/>
          </p:cNvSpPr>
          <p:nvPr>
            <p:ph type="sldNum" sz="quarter" idx="183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19F8E4-87C5-42BD-9E98-C1FA4D8BE3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7" name="Rectangle 13"/>
          <p:cNvSpPr>
            <a:spLocks noGrp="1" noChangeArrowheads="1"/>
          </p:cNvSpPr>
          <p:nvPr>
            <p:ph type="dt" sz="half" idx="18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8" name="Rectangle 14"/>
          <p:cNvSpPr>
            <a:spLocks noGrp="1" noChangeArrowheads="1"/>
          </p:cNvSpPr>
          <p:nvPr>
            <p:ph type="ftr" sz="quarter" idx="18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9" name="Rectangle 15"/>
          <p:cNvSpPr>
            <a:spLocks noGrp="1" noChangeArrowheads="1"/>
          </p:cNvSpPr>
          <p:nvPr>
            <p:ph type="sldNum" sz="quarter" idx="18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893667F-9A19-43F0-8B58-C8384A6A98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0" name="Rectangle 13"/>
          <p:cNvSpPr>
            <a:spLocks noGrp="1" noChangeArrowheads="1"/>
          </p:cNvSpPr>
          <p:nvPr>
            <p:ph type="dt" sz="half" idx="18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1" name="Rectangle 14"/>
          <p:cNvSpPr>
            <a:spLocks noGrp="1" noChangeArrowheads="1"/>
          </p:cNvSpPr>
          <p:nvPr>
            <p:ph type="ftr" sz="quarter" idx="18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" name="Rectangle 15"/>
          <p:cNvSpPr>
            <a:spLocks noGrp="1" noChangeArrowheads="1"/>
          </p:cNvSpPr>
          <p:nvPr>
            <p:ph type="sldNum" sz="quarter" idx="18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AC1AEDD-B06D-4457-8C6E-A70EDCBAAE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3" name="Rectangle 13"/>
          <p:cNvSpPr>
            <a:spLocks noGrp="1" noChangeArrowheads="1"/>
          </p:cNvSpPr>
          <p:nvPr>
            <p:ph type="dt" sz="half" idx="19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" name="Rectangle 14"/>
          <p:cNvSpPr>
            <a:spLocks noGrp="1" noChangeArrowheads="1"/>
          </p:cNvSpPr>
          <p:nvPr>
            <p:ph type="ftr" sz="quarter" idx="19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" name="Rectangle 15"/>
          <p:cNvSpPr>
            <a:spLocks noGrp="1" noChangeArrowheads="1"/>
          </p:cNvSpPr>
          <p:nvPr>
            <p:ph type="sldNum" sz="quarter" idx="19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6F2A917-8BD1-49C1-A89C-9B204CF497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6" name="Rectangle 13"/>
          <p:cNvSpPr>
            <a:spLocks noGrp="1" noChangeArrowheads="1"/>
          </p:cNvSpPr>
          <p:nvPr>
            <p:ph type="dt" sz="half" idx="19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7" name="Rectangle 14"/>
          <p:cNvSpPr>
            <a:spLocks noGrp="1" noChangeArrowheads="1"/>
          </p:cNvSpPr>
          <p:nvPr>
            <p:ph type="ftr" sz="quarter" idx="19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8" name="Rectangle 15"/>
          <p:cNvSpPr>
            <a:spLocks noGrp="1" noChangeArrowheads="1"/>
          </p:cNvSpPr>
          <p:nvPr>
            <p:ph type="sldNum" sz="quarter" idx="195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6C50694-FBA2-4933-9FD6-87D60F6558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9" name="Rectangle 13"/>
          <p:cNvSpPr>
            <a:spLocks noGrp="1" noChangeArrowheads="1"/>
          </p:cNvSpPr>
          <p:nvPr>
            <p:ph type="dt" sz="half" idx="19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" name="Rectangle 14"/>
          <p:cNvSpPr>
            <a:spLocks noGrp="1" noChangeArrowheads="1"/>
          </p:cNvSpPr>
          <p:nvPr>
            <p:ph type="ftr" sz="quarter" idx="19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1" name="Rectangle 15"/>
          <p:cNvSpPr>
            <a:spLocks noGrp="1" noChangeArrowheads="1"/>
          </p:cNvSpPr>
          <p:nvPr>
            <p:ph type="sldNum" sz="quarter" idx="198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2A3A6D-C227-443F-8EDE-753EFB5DF2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2" name="Rectangle 13"/>
          <p:cNvSpPr>
            <a:spLocks noGrp="1" noChangeArrowheads="1"/>
          </p:cNvSpPr>
          <p:nvPr>
            <p:ph type="dt" sz="half" idx="19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3" name="Rectangle 14"/>
          <p:cNvSpPr>
            <a:spLocks noGrp="1" noChangeArrowheads="1"/>
          </p:cNvSpPr>
          <p:nvPr>
            <p:ph type="ftr" sz="quarter" idx="20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" name="Rectangle 15"/>
          <p:cNvSpPr>
            <a:spLocks noGrp="1" noChangeArrowheads="1"/>
          </p:cNvSpPr>
          <p:nvPr>
            <p:ph type="sldNum" sz="quarter" idx="20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A6DFE4-7F18-47A7-B1B7-3C2890D952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5" name="Rectangle 13"/>
          <p:cNvSpPr>
            <a:spLocks noGrp="1" noChangeArrowheads="1"/>
          </p:cNvSpPr>
          <p:nvPr>
            <p:ph type="dt" sz="half" idx="20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6" name="Rectangle 14"/>
          <p:cNvSpPr>
            <a:spLocks noGrp="1" noChangeArrowheads="1"/>
          </p:cNvSpPr>
          <p:nvPr>
            <p:ph type="ftr" sz="quarter" idx="20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7" name="Rectangle 15"/>
          <p:cNvSpPr>
            <a:spLocks noGrp="1" noChangeArrowheads="1"/>
          </p:cNvSpPr>
          <p:nvPr>
            <p:ph type="sldNum" sz="quarter" idx="204"/>
          </p:nvPr>
        </p:nvSpPr>
        <p:spPr>
          <a:ln/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758A7E76-5E3F-4C2A-A8F3-5A0095C2E0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8" name="Rectangle 13"/>
          <p:cNvSpPr>
            <a:spLocks noGrp="1" noChangeArrowheads="1"/>
          </p:cNvSpPr>
          <p:nvPr>
            <p:ph type="dt" sz="half" idx="20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9" name="Rectangle 14"/>
          <p:cNvSpPr>
            <a:spLocks noGrp="1" noChangeArrowheads="1"/>
          </p:cNvSpPr>
          <p:nvPr>
            <p:ph type="ftr" sz="quarter" idx="20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0" name="Rectangle 15"/>
          <p:cNvSpPr>
            <a:spLocks noGrp="1" noChangeArrowheads="1"/>
          </p:cNvSpPr>
          <p:nvPr>
            <p:ph type="sldNum" sz="quarter" idx="20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773E9-5DD3-47BE-9E95-53BD38881AB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01" name="Rectangle 13"/>
          <p:cNvSpPr>
            <a:spLocks noGrp="1" noChangeArrowheads="1"/>
          </p:cNvSpPr>
          <p:nvPr>
            <p:ph type="dt" sz="half" idx="20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2" name="Rectangle 14"/>
          <p:cNvSpPr>
            <a:spLocks noGrp="1" noChangeArrowheads="1"/>
          </p:cNvSpPr>
          <p:nvPr>
            <p:ph type="ftr" sz="quarter" idx="20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3" name="Rectangle 15"/>
          <p:cNvSpPr>
            <a:spLocks noGrp="1" noChangeArrowheads="1"/>
          </p:cNvSpPr>
          <p:nvPr>
            <p:ph type="sldNum" sz="quarter" idx="2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67E74-4513-4C8E-A16A-9AE3A4C839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412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90D5752-AA6D-4BE8-8B45-2FC0E22DC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9CE54E6-E68F-4C6D-B8A1-2269A7DE3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02B0B3E-061A-4745-8786-4A394D990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8B4FC2E-3D66-4605-972E-989F12F40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EBB2408-E6FC-4475-BF9F-85DF93B1E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87F5FF0-3C23-42AB-970F-7B86E8DEC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296B5F0-A4BD-4D84-B7C4-D15FB33B0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8372640-A57B-4884-AC37-C5F8103EF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B42B482-FD3B-4BC1-B889-57B3FF2A0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9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7F99A75-2DD7-4AD3-97C7-23CA08BD0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52D4906-AEEF-4D05-BB56-60571CBFD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5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2136A80-8C3B-4E50-B96E-7041A3DDB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8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F3BACDF-10E9-457C-A5B4-E2A97097E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7014786-945F-4848-BB42-7CF9A96FF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4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B0A33C0-AEAE-418D-B7D1-3F6FB2A60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7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11D3B64-01C3-44EF-BE72-7B2DBFDA6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C0A1619-283A-42F8-8EA9-849F2B326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3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03D0FBE-CFF6-49F2-96C5-F95B3C27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6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8286A20-7A8D-4075-B249-22812AB08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9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D4E9421-A7A1-4A36-849F-97748031D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2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A032F92-2DC2-4AF1-9D6D-A63C6AEE8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5" name="Rectangle 13"/>
          <p:cNvSpPr>
            <a:spLocks noGrp="1" noChangeArrowheads="1"/>
          </p:cNvSpPr>
          <p:nvPr>
            <p:ph type="dt" sz="half" idx="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" name="Rectangle 14"/>
          <p:cNvSpPr>
            <a:spLocks noGrp="1" noChangeArrowheads="1"/>
          </p:cNvSpPr>
          <p:nvPr>
            <p:ph type="ftr" sz="quarter" idx="7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" name="Rectangle 15"/>
          <p:cNvSpPr>
            <a:spLocks noGrp="1" noChangeArrowheads="1"/>
          </p:cNvSpPr>
          <p:nvPr>
            <p:ph type="sldNum" sz="quarter" idx="7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551D90C-DFCA-40F4-B18D-056788BB3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8" name="Rectangle 13"/>
          <p:cNvSpPr>
            <a:spLocks noGrp="1" noChangeArrowheads="1"/>
          </p:cNvSpPr>
          <p:nvPr>
            <p:ph type="dt" sz="half" idx="7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14"/>
          <p:cNvSpPr>
            <a:spLocks noGrp="1" noChangeArrowheads="1"/>
          </p:cNvSpPr>
          <p:nvPr>
            <p:ph type="ftr" sz="quarter" idx="7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15"/>
          <p:cNvSpPr>
            <a:spLocks noGrp="1" noChangeArrowheads="1"/>
          </p:cNvSpPr>
          <p:nvPr>
            <p:ph type="sldNum" sz="quarter" idx="7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44732CD-0F62-4D7E-AB2F-14C0B0CF7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" name="Rectangle 13"/>
          <p:cNvSpPr>
            <a:spLocks noGrp="1" noChangeArrowheads="1"/>
          </p:cNvSpPr>
          <p:nvPr>
            <p:ph type="dt" sz="half" idx="7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" name="Rectangle 14"/>
          <p:cNvSpPr>
            <a:spLocks noGrp="1" noChangeArrowheads="1"/>
          </p:cNvSpPr>
          <p:nvPr>
            <p:ph type="ftr" sz="quarter" idx="8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" name="Rectangle 15"/>
          <p:cNvSpPr>
            <a:spLocks noGrp="1" noChangeArrowheads="1"/>
          </p:cNvSpPr>
          <p:nvPr>
            <p:ph type="sldNum" sz="quarter" idx="8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A813CD1-833D-4EA6-87AE-D730891E5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4" name="Rectangle 13"/>
          <p:cNvSpPr>
            <a:spLocks noGrp="1" noChangeArrowheads="1"/>
          </p:cNvSpPr>
          <p:nvPr>
            <p:ph type="dt" sz="half" idx="8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" name="Rectangle 14"/>
          <p:cNvSpPr>
            <a:spLocks noGrp="1" noChangeArrowheads="1"/>
          </p:cNvSpPr>
          <p:nvPr>
            <p:ph type="ftr" sz="quarter" idx="8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" name="Rectangle 15"/>
          <p:cNvSpPr>
            <a:spLocks noGrp="1" noChangeArrowheads="1"/>
          </p:cNvSpPr>
          <p:nvPr>
            <p:ph type="sldNum" sz="quarter" idx="8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7FD908C-FCBE-4FA8-BEA0-A90FAE12A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7" name="Rectangle 13"/>
          <p:cNvSpPr>
            <a:spLocks noGrp="1" noChangeArrowheads="1"/>
          </p:cNvSpPr>
          <p:nvPr>
            <p:ph type="dt" sz="half" idx="8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" name="Rectangle 14"/>
          <p:cNvSpPr>
            <a:spLocks noGrp="1" noChangeArrowheads="1"/>
          </p:cNvSpPr>
          <p:nvPr>
            <p:ph type="ftr" sz="quarter" idx="8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" name="Rectangle 15"/>
          <p:cNvSpPr>
            <a:spLocks noGrp="1" noChangeArrowheads="1"/>
          </p:cNvSpPr>
          <p:nvPr>
            <p:ph type="sldNum" sz="quarter" idx="8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02B0BF3-AA16-41FE-9692-C280EC6DD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0" name="Rectangle 13"/>
          <p:cNvSpPr>
            <a:spLocks noGrp="1" noChangeArrowheads="1"/>
          </p:cNvSpPr>
          <p:nvPr>
            <p:ph type="dt" sz="half" idx="8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" name="Rectangle 14"/>
          <p:cNvSpPr>
            <a:spLocks noGrp="1" noChangeArrowheads="1"/>
          </p:cNvSpPr>
          <p:nvPr>
            <p:ph type="ftr" sz="quarter" idx="8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" name="Rectangle 15"/>
          <p:cNvSpPr>
            <a:spLocks noGrp="1" noChangeArrowheads="1"/>
          </p:cNvSpPr>
          <p:nvPr>
            <p:ph type="sldNum" sz="quarter" idx="9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3595C27-157B-454E-8C2E-7CC53FEDA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3" name="Rectangle 13"/>
          <p:cNvSpPr>
            <a:spLocks noGrp="1" noChangeArrowheads="1"/>
          </p:cNvSpPr>
          <p:nvPr>
            <p:ph type="dt" sz="half" idx="9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" name="Rectangle 14"/>
          <p:cNvSpPr>
            <a:spLocks noGrp="1" noChangeArrowheads="1"/>
          </p:cNvSpPr>
          <p:nvPr>
            <p:ph type="ftr" sz="quarter" idx="9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5" name="Rectangle 15"/>
          <p:cNvSpPr>
            <a:spLocks noGrp="1" noChangeArrowheads="1"/>
          </p:cNvSpPr>
          <p:nvPr>
            <p:ph type="sldNum" sz="quarter" idx="9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C3CCFB1-F187-4BFD-B889-BEBC450EC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6" name="Rectangle 13"/>
          <p:cNvSpPr>
            <a:spLocks noGrp="1" noChangeArrowheads="1"/>
          </p:cNvSpPr>
          <p:nvPr>
            <p:ph type="dt" sz="half" idx="9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" name="Rectangle 14"/>
          <p:cNvSpPr>
            <a:spLocks noGrp="1" noChangeArrowheads="1"/>
          </p:cNvSpPr>
          <p:nvPr>
            <p:ph type="ftr" sz="quarter" idx="9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" name="Rectangle 15"/>
          <p:cNvSpPr>
            <a:spLocks noGrp="1" noChangeArrowheads="1"/>
          </p:cNvSpPr>
          <p:nvPr>
            <p:ph type="sldNum" sz="quarter" idx="9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8CF1701-DADF-4177-B7A0-843E73757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9" name="Rectangle 13"/>
          <p:cNvSpPr>
            <a:spLocks noGrp="1" noChangeArrowheads="1"/>
          </p:cNvSpPr>
          <p:nvPr>
            <p:ph type="dt" sz="half" idx="9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" name="Rectangle 14"/>
          <p:cNvSpPr>
            <a:spLocks noGrp="1" noChangeArrowheads="1"/>
          </p:cNvSpPr>
          <p:nvPr>
            <p:ph type="ftr" sz="quarter" idx="9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" name="Rectangle 15"/>
          <p:cNvSpPr>
            <a:spLocks noGrp="1" noChangeArrowheads="1"/>
          </p:cNvSpPr>
          <p:nvPr>
            <p:ph type="sldNum" sz="quarter" idx="9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8CC32A7-DDD5-47B4-9919-33B437E19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2" name="Rectangle 13"/>
          <p:cNvSpPr>
            <a:spLocks noGrp="1" noChangeArrowheads="1"/>
          </p:cNvSpPr>
          <p:nvPr>
            <p:ph type="dt" sz="half" idx="10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Rectangle 14"/>
          <p:cNvSpPr>
            <a:spLocks noGrp="1" noChangeArrowheads="1"/>
          </p:cNvSpPr>
          <p:nvPr>
            <p:ph type="ftr" sz="quarter" idx="10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" name="Rectangle 15"/>
          <p:cNvSpPr>
            <a:spLocks noGrp="1" noChangeArrowheads="1"/>
          </p:cNvSpPr>
          <p:nvPr>
            <p:ph type="sldNum" sz="quarter" idx="10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B83843A-AAD6-4523-A5C4-26D790CE0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5" name="Rectangle 13"/>
          <p:cNvSpPr>
            <a:spLocks noGrp="1" noChangeArrowheads="1"/>
          </p:cNvSpPr>
          <p:nvPr>
            <p:ph type="dt" sz="half" idx="10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" name="Rectangle 14"/>
          <p:cNvSpPr>
            <a:spLocks noGrp="1" noChangeArrowheads="1"/>
          </p:cNvSpPr>
          <p:nvPr>
            <p:ph type="ftr" sz="quarter" idx="10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" name="Rectangle 15"/>
          <p:cNvSpPr>
            <a:spLocks noGrp="1" noChangeArrowheads="1"/>
          </p:cNvSpPr>
          <p:nvPr>
            <p:ph type="sldNum" sz="quarter" idx="10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AC724FB-8C94-4774-A674-929DDA5F2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8" name="Rectangle 13"/>
          <p:cNvSpPr>
            <a:spLocks noGrp="1" noChangeArrowheads="1"/>
          </p:cNvSpPr>
          <p:nvPr>
            <p:ph type="dt" sz="half" idx="10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" name="Rectangle 14"/>
          <p:cNvSpPr>
            <a:spLocks noGrp="1" noChangeArrowheads="1"/>
          </p:cNvSpPr>
          <p:nvPr>
            <p:ph type="ftr" sz="quarter" idx="10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" name="Rectangle 15"/>
          <p:cNvSpPr>
            <a:spLocks noGrp="1" noChangeArrowheads="1"/>
          </p:cNvSpPr>
          <p:nvPr>
            <p:ph type="sldNum" sz="quarter" idx="10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366129C-64C8-4F04-BEDD-5875BCC1B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1" name="Rectangle 13"/>
          <p:cNvSpPr>
            <a:spLocks noGrp="1" noChangeArrowheads="1"/>
          </p:cNvSpPr>
          <p:nvPr>
            <p:ph type="dt" sz="half" idx="10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" name="Rectangle 14"/>
          <p:cNvSpPr>
            <a:spLocks noGrp="1" noChangeArrowheads="1"/>
          </p:cNvSpPr>
          <p:nvPr>
            <p:ph type="ftr" sz="quarter" idx="1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" name="Rectangle 15"/>
          <p:cNvSpPr>
            <a:spLocks noGrp="1" noChangeArrowheads="1"/>
          </p:cNvSpPr>
          <p:nvPr>
            <p:ph type="sldNum" sz="quarter" idx="1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32F53C5-7C30-4136-906B-6D0DCCA56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4" name="Rectangle 13"/>
          <p:cNvSpPr>
            <a:spLocks noGrp="1" noChangeArrowheads="1"/>
          </p:cNvSpPr>
          <p:nvPr>
            <p:ph type="dt" sz="half" idx="1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" name="Rectangle 14"/>
          <p:cNvSpPr>
            <a:spLocks noGrp="1" noChangeArrowheads="1"/>
          </p:cNvSpPr>
          <p:nvPr>
            <p:ph type="ftr" sz="quarter" idx="1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" name="Rectangle 15"/>
          <p:cNvSpPr>
            <a:spLocks noGrp="1" noChangeArrowheads="1"/>
          </p:cNvSpPr>
          <p:nvPr>
            <p:ph type="sldNum" sz="quarter" idx="11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356A93E-DB72-47C4-93FE-190E598CF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7" name="Rectangle 13"/>
          <p:cNvSpPr>
            <a:spLocks noGrp="1" noChangeArrowheads="1"/>
          </p:cNvSpPr>
          <p:nvPr>
            <p:ph type="dt" sz="half" idx="1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" name="Rectangle 14"/>
          <p:cNvSpPr>
            <a:spLocks noGrp="1" noChangeArrowheads="1"/>
          </p:cNvSpPr>
          <p:nvPr>
            <p:ph type="ftr" sz="quarter" idx="1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" name="Rectangle 15"/>
          <p:cNvSpPr>
            <a:spLocks noGrp="1" noChangeArrowheads="1"/>
          </p:cNvSpPr>
          <p:nvPr>
            <p:ph type="sldNum" sz="quarter" idx="11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6D1454B-9FF5-4B13-B133-4B014E47F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0" name="Rectangle 13"/>
          <p:cNvSpPr>
            <a:spLocks noGrp="1" noChangeArrowheads="1"/>
          </p:cNvSpPr>
          <p:nvPr>
            <p:ph type="dt" sz="half" idx="1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" name="Rectangle 14"/>
          <p:cNvSpPr>
            <a:spLocks noGrp="1" noChangeArrowheads="1"/>
          </p:cNvSpPr>
          <p:nvPr>
            <p:ph type="ftr" sz="quarter" idx="1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" name="Rectangle 15"/>
          <p:cNvSpPr>
            <a:spLocks noGrp="1" noChangeArrowheads="1"/>
          </p:cNvSpPr>
          <p:nvPr>
            <p:ph type="sldNum" sz="quarter" idx="12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5FD1716-1AD6-4934-A65D-BD49AAC42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3" name="Rectangle 13"/>
          <p:cNvSpPr>
            <a:spLocks noGrp="1" noChangeArrowheads="1"/>
          </p:cNvSpPr>
          <p:nvPr>
            <p:ph type="dt" sz="half" idx="1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" name="Rectangle 14"/>
          <p:cNvSpPr>
            <a:spLocks noGrp="1" noChangeArrowheads="1"/>
          </p:cNvSpPr>
          <p:nvPr>
            <p:ph type="ftr" sz="quarter" idx="1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" name="Rectangle 15"/>
          <p:cNvSpPr>
            <a:spLocks noGrp="1" noChangeArrowheads="1"/>
          </p:cNvSpPr>
          <p:nvPr>
            <p:ph type="sldNum" sz="quarter" idx="12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2CC8604-0551-4B11-8931-D77454774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6" name="Rectangle 13"/>
          <p:cNvSpPr>
            <a:spLocks noGrp="1" noChangeArrowheads="1"/>
          </p:cNvSpPr>
          <p:nvPr>
            <p:ph type="dt" sz="half" idx="1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" name="Rectangle 14"/>
          <p:cNvSpPr>
            <a:spLocks noGrp="1" noChangeArrowheads="1"/>
          </p:cNvSpPr>
          <p:nvPr>
            <p:ph type="ftr" sz="quarter" idx="1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" name="Rectangle 15"/>
          <p:cNvSpPr>
            <a:spLocks noGrp="1" noChangeArrowheads="1"/>
          </p:cNvSpPr>
          <p:nvPr>
            <p:ph type="sldNum" sz="quarter" idx="12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CF230E4-AAD8-4F3C-97D5-7A48CE6D8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9" name="Rectangle 13"/>
          <p:cNvSpPr>
            <a:spLocks noGrp="1" noChangeArrowheads="1"/>
          </p:cNvSpPr>
          <p:nvPr>
            <p:ph type="dt" sz="half" idx="1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" name="Rectangle 14"/>
          <p:cNvSpPr>
            <a:spLocks noGrp="1" noChangeArrowheads="1"/>
          </p:cNvSpPr>
          <p:nvPr>
            <p:ph type="ftr" sz="quarter" idx="1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" name="Rectangle 15"/>
          <p:cNvSpPr>
            <a:spLocks noGrp="1" noChangeArrowheads="1"/>
          </p:cNvSpPr>
          <p:nvPr>
            <p:ph type="sldNum" sz="quarter" idx="12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0382AE3-1707-4084-9150-EC99C7A60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2" name="Rectangle 13"/>
          <p:cNvSpPr>
            <a:spLocks noGrp="1" noChangeArrowheads="1"/>
          </p:cNvSpPr>
          <p:nvPr>
            <p:ph type="dt" sz="half" idx="13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" name="Rectangle 14"/>
          <p:cNvSpPr>
            <a:spLocks noGrp="1" noChangeArrowheads="1"/>
          </p:cNvSpPr>
          <p:nvPr>
            <p:ph type="ftr" sz="quarter" idx="1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" name="Rectangle 15"/>
          <p:cNvSpPr>
            <a:spLocks noGrp="1" noChangeArrowheads="1"/>
          </p:cNvSpPr>
          <p:nvPr>
            <p:ph type="sldNum" sz="quarter" idx="13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BE23C60-6F87-436B-8DB1-3B8F4FDA9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5" name="Rectangle 13"/>
          <p:cNvSpPr>
            <a:spLocks noGrp="1" noChangeArrowheads="1"/>
          </p:cNvSpPr>
          <p:nvPr>
            <p:ph type="dt" sz="half" idx="13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" name="Rectangle 14"/>
          <p:cNvSpPr>
            <a:spLocks noGrp="1" noChangeArrowheads="1"/>
          </p:cNvSpPr>
          <p:nvPr>
            <p:ph type="ftr" sz="quarter" idx="1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7" name="Rectangle 15"/>
          <p:cNvSpPr>
            <a:spLocks noGrp="1" noChangeArrowheads="1"/>
          </p:cNvSpPr>
          <p:nvPr>
            <p:ph type="sldNum" sz="quarter" idx="13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876EFB3-4D00-4EF3-8E8C-42FEEEDCF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8" name="Rectangle 13"/>
          <p:cNvSpPr>
            <a:spLocks noGrp="1" noChangeArrowheads="1"/>
          </p:cNvSpPr>
          <p:nvPr>
            <p:ph type="dt" sz="half" idx="13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" name="Rectangle 14"/>
          <p:cNvSpPr>
            <a:spLocks noGrp="1" noChangeArrowheads="1"/>
          </p:cNvSpPr>
          <p:nvPr>
            <p:ph type="ftr" sz="quarter" idx="1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" name="Rectangle 15"/>
          <p:cNvSpPr>
            <a:spLocks noGrp="1" noChangeArrowheads="1"/>
          </p:cNvSpPr>
          <p:nvPr>
            <p:ph type="sldNum" sz="quarter" idx="13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07524F5-FEE2-4E90-99DE-8CBF7E221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1" name="Rectangle 13"/>
          <p:cNvSpPr>
            <a:spLocks noGrp="1" noChangeArrowheads="1"/>
          </p:cNvSpPr>
          <p:nvPr>
            <p:ph type="dt" sz="half" idx="13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" name="Rectangle 14"/>
          <p:cNvSpPr>
            <a:spLocks noGrp="1" noChangeArrowheads="1"/>
          </p:cNvSpPr>
          <p:nvPr>
            <p:ph type="ftr" sz="quarter" idx="1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" name="Rectangle 15"/>
          <p:cNvSpPr>
            <a:spLocks noGrp="1" noChangeArrowheads="1"/>
          </p:cNvSpPr>
          <p:nvPr>
            <p:ph type="sldNum" sz="quarter" idx="14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FD895CC-E66D-4E67-A4E9-AA4FD0668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4" name="Rectangle 13"/>
          <p:cNvSpPr>
            <a:spLocks noGrp="1" noChangeArrowheads="1"/>
          </p:cNvSpPr>
          <p:nvPr>
            <p:ph type="dt" sz="half" idx="14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" name="Rectangle 14"/>
          <p:cNvSpPr>
            <a:spLocks noGrp="1" noChangeArrowheads="1"/>
          </p:cNvSpPr>
          <p:nvPr>
            <p:ph type="ftr" sz="quarter" idx="1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" name="Rectangle 15"/>
          <p:cNvSpPr>
            <a:spLocks noGrp="1" noChangeArrowheads="1"/>
          </p:cNvSpPr>
          <p:nvPr>
            <p:ph type="sldNum" sz="quarter" idx="14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9EAA147-F59E-446E-8F81-F8D066984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7" name="Rectangle 13"/>
          <p:cNvSpPr>
            <a:spLocks noGrp="1" noChangeArrowheads="1"/>
          </p:cNvSpPr>
          <p:nvPr>
            <p:ph type="dt" sz="half" idx="14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4"/>
          <p:cNvSpPr>
            <a:spLocks noGrp="1" noChangeArrowheads="1"/>
          </p:cNvSpPr>
          <p:nvPr>
            <p:ph type="ftr" sz="quarter" idx="1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5"/>
          <p:cNvSpPr>
            <a:spLocks noGrp="1" noChangeArrowheads="1"/>
          </p:cNvSpPr>
          <p:nvPr>
            <p:ph type="sldNum" sz="quarter" idx="14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BBC54D9-9D18-4229-89E9-A821A74FD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0" name="Rectangle 13"/>
          <p:cNvSpPr>
            <a:spLocks noGrp="1" noChangeArrowheads="1"/>
          </p:cNvSpPr>
          <p:nvPr>
            <p:ph type="dt" sz="half" idx="14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" name="Rectangle 14"/>
          <p:cNvSpPr>
            <a:spLocks noGrp="1" noChangeArrowheads="1"/>
          </p:cNvSpPr>
          <p:nvPr>
            <p:ph type="ftr" sz="quarter" idx="1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2" name="Rectangle 15"/>
          <p:cNvSpPr>
            <a:spLocks noGrp="1" noChangeArrowheads="1"/>
          </p:cNvSpPr>
          <p:nvPr>
            <p:ph type="sldNum" sz="quarter" idx="15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487B423-A675-4CC0-94AC-314FC315F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3" name="Rectangle 13"/>
          <p:cNvSpPr>
            <a:spLocks noGrp="1" noChangeArrowheads="1"/>
          </p:cNvSpPr>
          <p:nvPr>
            <p:ph type="dt" sz="half" idx="15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" name="Rectangle 14"/>
          <p:cNvSpPr>
            <a:spLocks noGrp="1" noChangeArrowheads="1"/>
          </p:cNvSpPr>
          <p:nvPr>
            <p:ph type="ftr" sz="quarter" idx="1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" name="Rectangle 15"/>
          <p:cNvSpPr>
            <a:spLocks noGrp="1" noChangeArrowheads="1"/>
          </p:cNvSpPr>
          <p:nvPr>
            <p:ph type="sldNum" sz="quarter" idx="15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39C0333-6341-4BF0-9CA2-7EF38781F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6" name="Rectangle 13"/>
          <p:cNvSpPr>
            <a:spLocks noGrp="1" noChangeArrowheads="1"/>
          </p:cNvSpPr>
          <p:nvPr>
            <p:ph type="dt" sz="half" idx="15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7" name="Rectangle 14"/>
          <p:cNvSpPr>
            <a:spLocks noGrp="1" noChangeArrowheads="1"/>
          </p:cNvSpPr>
          <p:nvPr>
            <p:ph type="ftr" sz="quarter" idx="1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8" name="Rectangle 15"/>
          <p:cNvSpPr>
            <a:spLocks noGrp="1" noChangeArrowheads="1"/>
          </p:cNvSpPr>
          <p:nvPr>
            <p:ph type="sldNum" sz="quarter" idx="15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57114A6-E3FE-4A67-A5F3-AD4B7C533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9" name="Rectangle 13"/>
          <p:cNvSpPr>
            <a:spLocks noGrp="1" noChangeArrowheads="1"/>
          </p:cNvSpPr>
          <p:nvPr>
            <p:ph type="dt" sz="half" idx="15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" name="Rectangle 14"/>
          <p:cNvSpPr>
            <a:spLocks noGrp="1" noChangeArrowheads="1"/>
          </p:cNvSpPr>
          <p:nvPr>
            <p:ph type="ftr" sz="quarter" idx="1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" name="Rectangle 15"/>
          <p:cNvSpPr>
            <a:spLocks noGrp="1" noChangeArrowheads="1"/>
          </p:cNvSpPr>
          <p:nvPr>
            <p:ph type="sldNum" sz="quarter" idx="15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60B1298-2909-473A-816B-4B17253B7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2" name="Rectangle 13"/>
          <p:cNvSpPr>
            <a:spLocks noGrp="1" noChangeArrowheads="1"/>
          </p:cNvSpPr>
          <p:nvPr>
            <p:ph type="dt" sz="half" idx="16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" name="Rectangle 14"/>
          <p:cNvSpPr>
            <a:spLocks noGrp="1" noChangeArrowheads="1"/>
          </p:cNvSpPr>
          <p:nvPr>
            <p:ph type="ftr" sz="quarter" idx="1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" name="Rectangle 15"/>
          <p:cNvSpPr>
            <a:spLocks noGrp="1" noChangeArrowheads="1"/>
          </p:cNvSpPr>
          <p:nvPr>
            <p:ph type="sldNum" sz="quarter" idx="16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DE08578-FDB1-4C37-B21E-E79A50A1E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5" name="Rectangle 13"/>
          <p:cNvSpPr>
            <a:spLocks noGrp="1" noChangeArrowheads="1"/>
          </p:cNvSpPr>
          <p:nvPr>
            <p:ph type="dt" sz="half" idx="16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4"/>
          <p:cNvSpPr>
            <a:spLocks noGrp="1" noChangeArrowheads="1"/>
          </p:cNvSpPr>
          <p:nvPr>
            <p:ph type="ftr" sz="quarter" idx="1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"/>
          <p:cNvSpPr>
            <a:spLocks noGrp="1" noChangeArrowheads="1"/>
          </p:cNvSpPr>
          <p:nvPr>
            <p:ph type="sldNum" sz="quarter" idx="16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E94DF50-2A61-49B6-B279-22E442419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8" name="Rectangle 13"/>
          <p:cNvSpPr>
            <a:spLocks noGrp="1" noChangeArrowheads="1"/>
          </p:cNvSpPr>
          <p:nvPr>
            <p:ph type="dt" sz="half" idx="16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" name="Rectangle 14"/>
          <p:cNvSpPr>
            <a:spLocks noGrp="1" noChangeArrowheads="1"/>
          </p:cNvSpPr>
          <p:nvPr>
            <p:ph type="ftr" sz="quarter" idx="1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" name="Rectangle 15"/>
          <p:cNvSpPr>
            <a:spLocks noGrp="1" noChangeArrowheads="1"/>
          </p:cNvSpPr>
          <p:nvPr>
            <p:ph type="sldNum" sz="quarter" idx="16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E66428B-C484-4DB2-8510-5CDAC1546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1" name="Rectangle 13"/>
          <p:cNvSpPr>
            <a:spLocks noGrp="1" noChangeArrowheads="1"/>
          </p:cNvSpPr>
          <p:nvPr>
            <p:ph type="dt" sz="half" idx="16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2" name="Rectangle 14"/>
          <p:cNvSpPr>
            <a:spLocks noGrp="1" noChangeArrowheads="1"/>
          </p:cNvSpPr>
          <p:nvPr>
            <p:ph type="ftr" sz="quarter" idx="1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" name="Rectangle 15"/>
          <p:cNvSpPr>
            <a:spLocks noGrp="1" noChangeArrowheads="1"/>
          </p:cNvSpPr>
          <p:nvPr>
            <p:ph type="sldNum" sz="quarter" idx="17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DF1FE80-E40C-4295-9D0F-6DD093474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4" name="Rectangle 13"/>
          <p:cNvSpPr>
            <a:spLocks noGrp="1" noChangeArrowheads="1"/>
          </p:cNvSpPr>
          <p:nvPr>
            <p:ph type="dt" sz="half" idx="1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" name="Rectangle 14"/>
          <p:cNvSpPr>
            <a:spLocks noGrp="1" noChangeArrowheads="1"/>
          </p:cNvSpPr>
          <p:nvPr>
            <p:ph type="ftr" sz="quarter" idx="1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6" name="Rectangle 15"/>
          <p:cNvSpPr>
            <a:spLocks noGrp="1" noChangeArrowheads="1"/>
          </p:cNvSpPr>
          <p:nvPr>
            <p:ph type="sldNum" sz="quarter" idx="17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77D965-B454-45BA-80CB-0E2DB1FEE6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7" name="Rectangle 13"/>
          <p:cNvSpPr>
            <a:spLocks noGrp="1" noChangeArrowheads="1"/>
          </p:cNvSpPr>
          <p:nvPr>
            <p:ph type="dt" sz="half" idx="17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" name="Rectangle 14"/>
          <p:cNvSpPr>
            <a:spLocks noGrp="1" noChangeArrowheads="1"/>
          </p:cNvSpPr>
          <p:nvPr>
            <p:ph type="ftr" sz="quarter" idx="17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9" name="Rectangle 15"/>
          <p:cNvSpPr>
            <a:spLocks noGrp="1" noChangeArrowheads="1"/>
          </p:cNvSpPr>
          <p:nvPr>
            <p:ph type="sldNum" sz="quarter" idx="17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167A2C-D99E-4CCA-9F88-83BC6A8A70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0" name="Rectangle 13"/>
          <p:cNvSpPr>
            <a:spLocks noGrp="1" noChangeArrowheads="1"/>
          </p:cNvSpPr>
          <p:nvPr>
            <p:ph type="dt" sz="half" idx="17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1" name="Rectangle 14"/>
          <p:cNvSpPr>
            <a:spLocks noGrp="1" noChangeArrowheads="1"/>
          </p:cNvSpPr>
          <p:nvPr>
            <p:ph type="ftr" sz="quarter" idx="17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" name="Rectangle 15"/>
          <p:cNvSpPr>
            <a:spLocks noGrp="1" noChangeArrowheads="1"/>
          </p:cNvSpPr>
          <p:nvPr>
            <p:ph type="sldNum" sz="quarter" idx="180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3728D57-B1A4-4201-B49D-2F9F223FCB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3" name="Rectangle 13"/>
          <p:cNvSpPr>
            <a:spLocks noGrp="1" noChangeArrowheads="1"/>
          </p:cNvSpPr>
          <p:nvPr>
            <p:ph type="dt" sz="half" idx="18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" name="Rectangle 14"/>
          <p:cNvSpPr>
            <a:spLocks noGrp="1" noChangeArrowheads="1"/>
          </p:cNvSpPr>
          <p:nvPr>
            <p:ph type="ftr" sz="quarter" idx="18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5" name="Rectangle 15"/>
          <p:cNvSpPr>
            <a:spLocks noGrp="1" noChangeArrowheads="1"/>
          </p:cNvSpPr>
          <p:nvPr>
            <p:ph type="sldNum" sz="quarter" idx="183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AED586-86B4-468B-9E63-3A16C850A4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6" name="Rectangle 13"/>
          <p:cNvSpPr>
            <a:spLocks noGrp="1" noChangeArrowheads="1"/>
          </p:cNvSpPr>
          <p:nvPr>
            <p:ph type="dt" sz="half" idx="18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7" name="Rectangle 14"/>
          <p:cNvSpPr>
            <a:spLocks noGrp="1" noChangeArrowheads="1"/>
          </p:cNvSpPr>
          <p:nvPr>
            <p:ph type="ftr" sz="quarter" idx="18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8" name="Rectangle 15"/>
          <p:cNvSpPr>
            <a:spLocks noGrp="1" noChangeArrowheads="1"/>
          </p:cNvSpPr>
          <p:nvPr>
            <p:ph type="sldNum" sz="quarter" idx="18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B79B621-07BE-4E83-85E8-859C7B3524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9" name="Rectangle 13"/>
          <p:cNvSpPr>
            <a:spLocks noGrp="1" noChangeArrowheads="1"/>
          </p:cNvSpPr>
          <p:nvPr>
            <p:ph type="dt" sz="half" idx="18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0" name="Rectangle 14"/>
          <p:cNvSpPr>
            <a:spLocks noGrp="1" noChangeArrowheads="1"/>
          </p:cNvSpPr>
          <p:nvPr>
            <p:ph type="ftr" sz="quarter" idx="18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1" name="Rectangle 15"/>
          <p:cNvSpPr>
            <a:spLocks noGrp="1" noChangeArrowheads="1"/>
          </p:cNvSpPr>
          <p:nvPr>
            <p:ph type="sldNum" sz="quarter" idx="18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2393BFE-BEF4-495F-A7BD-C0C86242D7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2" name="Rectangle 13"/>
          <p:cNvSpPr>
            <a:spLocks noGrp="1" noChangeArrowheads="1"/>
          </p:cNvSpPr>
          <p:nvPr>
            <p:ph type="dt" sz="half" idx="19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3" name="Rectangle 14"/>
          <p:cNvSpPr>
            <a:spLocks noGrp="1" noChangeArrowheads="1"/>
          </p:cNvSpPr>
          <p:nvPr>
            <p:ph type="ftr" sz="quarter" idx="19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" name="Rectangle 15"/>
          <p:cNvSpPr>
            <a:spLocks noGrp="1" noChangeArrowheads="1"/>
          </p:cNvSpPr>
          <p:nvPr>
            <p:ph type="sldNum" sz="quarter" idx="19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EEE26E7-FE54-407F-9F70-94D5A0ECBE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5" name="Rectangle 13"/>
          <p:cNvSpPr>
            <a:spLocks noGrp="1" noChangeArrowheads="1"/>
          </p:cNvSpPr>
          <p:nvPr>
            <p:ph type="dt" sz="half" idx="19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6" name="Rectangle 14"/>
          <p:cNvSpPr>
            <a:spLocks noGrp="1" noChangeArrowheads="1"/>
          </p:cNvSpPr>
          <p:nvPr>
            <p:ph type="ftr" sz="quarter" idx="19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7" name="Rectangle 15"/>
          <p:cNvSpPr>
            <a:spLocks noGrp="1" noChangeArrowheads="1"/>
          </p:cNvSpPr>
          <p:nvPr>
            <p:ph type="sldNum" sz="quarter" idx="195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36D416A-1A30-45DE-ABE0-BF44177B58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8" name="Rectangle 13"/>
          <p:cNvSpPr>
            <a:spLocks noGrp="1" noChangeArrowheads="1"/>
          </p:cNvSpPr>
          <p:nvPr>
            <p:ph type="dt" sz="half" idx="19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9" name="Rectangle 14"/>
          <p:cNvSpPr>
            <a:spLocks noGrp="1" noChangeArrowheads="1"/>
          </p:cNvSpPr>
          <p:nvPr>
            <p:ph type="ftr" sz="quarter" idx="19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" name="Rectangle 15"/>
          <p:cNvSpPr>
            <a:spLocks noGrp="1" noChangeArrowheads="1"/>
          </p:cNvSpPr>
          <p:nvPr>
            <p:ph type="sldNum" sz="quarter" idx="198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E3CBE2-D0EE-42F2-B54C-74B5BF511E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1" name="Rectangle 13"/>
          <p:cNvSpPr>
            <a:spLocks noGrp="1" noChangeArrowheads="1"/>
          </p:cNvSpPr>
          <p:nvPr>
            <p:ph type="dt" sz="half" idx="19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2" name="Rectangle 14"/>
          <p:cNvSpPr>
            <a:spLocks noGrp="1" noChangeArrowheads="1"/>
          </p:cNvSpPr>
          <p:nvPr>
            <p:ph type="ftr" sz="quarter" idx="20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3" name="Rectangle 15"/>
          <p:cNvSpPr>
            <a:spLocks noGrp="1" noChangeArrowheads="1"/>
          </p:cNvSpPr>
          <p:nvPr>
            <p:ph type="sldNum" sz="quarter" idx="20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6A2EB3-8F1E-42A9-A39F-249095376C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4" name="Rectangle 13"/>
          <p:cNvSpPr>
            <a:spLocks noGrp="1" noChangeArrowheads="1"/>
          </p:cNvSpPr>
          <p:nvPr>
            <p:ph type="dt" sz="half" idx="20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5" name="Rectangle 14"/>
          <p:cNvSpPr>
            <a:spLocks noGrp="1" noChangeArrowheads="1"/>
          </p:cNvSpPr>
          <p:nvPr>
            <p:ph type="ftr" sz="quarter" idx="20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6" name="Rectangle 15"/>
          <p:cNvSpPr>
            <a:spLocks noGrp="1" noChangeArrowheads="1"/>
          </p:cNvSpPr>
          <p:nvPr>
            <p:ph type="sldNum" sz="quarter" idx="204"/>
          </p:nvPr>
        </p:nvSpPr>
        <p:spPr>
          <a:ln/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9CB44B28-B813-4464-9B8D-50987888A7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7" name="Rectangle 13"/>
          <p:cNvSpPr>
            <a:spLocks noGrp="1" noChangeArrowheads="1"/>
          </p:cNvSpPr>
          <p:nvPr>
            <p:ph type="dt" sz="half" idx="20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8" name="Rectangle 14"/>
          <p:cNvSpPr>
            <a:spLocks noGrp="1" noChangeArrowheads="1"/>
          </p:cNvSpPr>
          <p:nvPr>
            <p:ph type="ftr" sz="quarter" idx="20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9" name="Rectangle 15"/>
          <p:cNvSpPr>
            <a:spLocks noGrp="1" noChangeArrowheads="1"/>
          </p:cNvSpPr>
          <p:nvPr>
            <p:ph type="sldNum" sz="quarter" idx="20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9744D-580C-4E0B-B098-5B0F36D3C2D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00" name="Rectangle 13"/>
          <p:cNvSpPr>
            <a:spLocks noGrp="1" noChangeArrowheads="1"/>
          </p:cNvSpPr>
          <p:nvPr>
            <p:ph type="dt" sz="half" idx="20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1" name="Rectangle 14"/>
          <p:cNvSpPr>
            <a:spLocks noGrp="1" noChangeArrowheads="1"/>
          </p:cNvSpPr>
          <p:nvPr>
            <p:ph type="ftr" sz="quarter" idx="20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2" name="Rectangle 15"/>
          <p:cNvSpPr>
            <a:spLocks noGrp="1" noChangeArrowheads="1"/>
          </p:cNvSpPr>
          <p:nvPr>
            <p:ph type="sldNum" sz="quarter" idx="2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54E7E-7775-4988-8BA1-6EA7F5D988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902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BFE396A-C523-488D-8AC3-5B21029A6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1581A7D-086C-47DD-911C-A5C7B6D19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15AC450-1490-46AB-B054-D2C5009CE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B65A55A-235B-4DCD-BAEA-3E2E5D934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D0B2E99-7A13-43C3-8839-120A3EDCD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DBD0B97-E387-4A45-8C37-A1EA35369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ACCE244-2716-403A-AF88-53A2C09A9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FDB5968-E4E4-4675-A126-3CE29B20B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9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B215225-684A-46FB-9751-0D71FC447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0DA4D7E-12AE-4221-B5C1-05410AE85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5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13A4034-9610-4212-952C-E40709970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8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D403C6F-080C-47C6-BE89-D20190852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50ECB5B-6DEC-48E4-A42B-43DBB8301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4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DA07666-A6BE-4045-82C8-D656DAC94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7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BFABC12-853C-4CCF-980B-A672065D4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E5F1A4A-2E59-40AB-83A9-FF671412A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3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D608D70-468E-4799-8D1A-9204D8FFB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6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0E6E6B5-D54A-4A9A-A777-95507139F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9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78C9537-67A1-4B09-BBE5-34020477C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2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6714F86-C120-4ABE-9EF3-CD8EC6D7F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5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EE6597D-00DC-4C74-9B30-A994D6133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8" name="Rectangle 13"/>
          <p:cNvSpPr>
            <a:spLocks noGrp="1" noChangeArrowheads="1"/>
          </p:cNvSpPr>
          <p:nvPr>
            <p:ph type="dt" sz="half" idx="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14"/>
          <p:cNvSpPr>
            <a:spLocks noGrp="1" noChangeArrowheads="1"/>
          </p:cNvSpPr>
          <p:nvPr>
            <p:ph type="ftr" sz="quarter" idx="7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15"/>
          <p:cNvSpPr>
            <a:spLocks noGrp="1" noChangeArrowheads="1"/>
          </p:cNvSpPr>
          <p:nvPr>
            <p:ph type="sldNum" sz="quarter" idx="7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1BAE4DB-EADE-400F-BEAC-94F549216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" name="Rectangle 13"/>
          <p:cNvSpPr>
            <a:spLocks noGrp="1" noChangeArrowheads="1"/>
          </p:cNvSpPr>
          <p:nvPr>
            <p:ph type="dt" sz="half" idx="7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" name="Rectangle 14"/>
          <p:cNvSpPr>
            <a:spLocks noGrp="1" noChangeArrowheads="1"/>
          </p:cNvSpPr>
          <p:nvPr>
            <p:ph type="ftr" sz="quarter" idx="7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" name="Rectangle 15"/>
          <p:cNvSpPr>
            <a:spLocks noGrp="1" noChangeArrowheads="1"/>
          </p:cNvSpPr>
          <p:nvPr>
            <p:ph type="sldNum" sz="quarter" idx="7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C4644EC-9A87-4480-A08B-B79E930E4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4" name="Rectangle 13"/>
          <p:cNvSpPr>
            <a:spLocks noGrp="1" noChangeArrowheads="1"/>
          </p:cNvSpPr>
          <p:nvPr>
            <p:ph type="dt" sz="half" idx="7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" name="Rectangle 14"/>
          <p:cNvSpPr>
            <a:spLocks noGrp="1" noChangeArrowheads="1"/>
          </p:cNvSpPr>
          <p:nvPr>
            <p:ph type="ftr" sz="quarter" idx="8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" name="Rectangle 15"/>
          <p:cNvSpPr>
            <a:spLocks noGrp="1" noChangeArrowheads="1"/>
          </p:cNvSpPr>
          <p:nvPr>
            <p:ph type="sldNum" sz="quarter" idx="8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60B9D1B-CD52-41A9-91D8-00DBC7DBE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7" name="Rectangle 13"/>
          <p:cNvSpPr>
            <a:spLocks noGrp="1" noChangeArrowheads="1"/>
          </p:cNvSpPr>
          <p:nvPr>
            <p:ph type="dt" sz="half" idx="8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" name="Rectangle 14"/>
          <p:cNvSpPr>
            <a:spLocks noGrp="1" noChangeArrowheads="1"/>
          </p:cNvSpPr>
          <p:nvPr>
            <p:ph type="ftr" sz="quarter" idx="8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" name="Rectangle 15"/>
          <p:cNvSpPr>
            <a:spLocks noGrp="1" noChangeArrowheads="1"/>
          </p:cNvSpPr>
          <p:nvPr>
            <p:ph type="sldNum" sz="quarter" idx="8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55EC555-F646-4F14-83EF-8E9F96757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0" name="Rectangle 13"/>
          <p:cNvSpPr>
            <a:spLocks noGrp="1" noChangeArrowheads="1"/>
          </p:cNvSpPr>
          <p:nvPr>
            <p:ph type="dt" sz="half" idx="8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" name="Rectangle 14"/>
          <p:cNvSpPr>
            <a:spLocks noGrp="1" noChangeArrowheads="1"/>
          </p:cNvSpPr>
          <p:nvPr>
            <p:ph type="ftr" sz="quarter" idx="8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" name="Rectangle 15"/>
          <p:cNvSpPr>
            <a:spLocks noGrp="1" noChangeArrowheads="1"/>
          </p:cNvSpPr>
          <p:nvPr>
            <p:ph type="sldNum" sz="quarter" idx="8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7FE0F56-5CB3-4957-816E-1BC9A104F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3" name="Rectangle 13"/>
          <p:cNvSpPr>
            <a:spLocks noGrp="1" noChangeArrowheads="1"/>
          </p:cNvSpPr>
          <p:nvPr>
            <p:ph type="dt" sz="half" idx="8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" name="Rectangle 14"/>
          <p:cNvSpPr>
            <a:spLocks noGrp="1" noChangeArrowheads="1"/>
          </p:cNvSpPr>
          <p:nvPr>
            <p:ph type="ftr" sz="quarter" idx="8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5" name="Rectangle 15"/>
          <p:cNvSpPr>
            <a:spLocks noGrp="1" noChangeArrowheads="1"/>
          </p:cNvSpPr>
          <p:nvPr>
            <p:ph type="sldNum" sz="quarter" idx="9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C342439-FCD1-48F1-9553-17CBECD64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6" name="Rectangle 13"/>
          <p:cNvSpPr>
            <a:spLocks noGrp="1" noChangeArrowheads="1"/>
          </p:cNvSpPr>
          <p:nvPr>
            <p:ph type="dt" sz="half" idx="9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" name="Rectangle 14"/>
          <p:cNvSpPr>
            <a:spLocks noGrp="1" noChangeArrowheads="1"/>
          </p:cNvSpPr>
          <p:nvPr>
            <p:ph type="ftr" sz="quarter" idx="9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" name="Rectangle 15"/>
          <p:cNvSpPr>
            <a:spLocks noGrp="1" noChangeArrowheads="1"/>
          </p:cNvSpPr>
          <p:nvPr>
            <p:ph type="sldNum" sz="quarter" idx="9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4669D0E-F897-40C3-A171-C4DA77FFD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9" name="Rectangle 13"/>
          <p:cNvSpPr>
            <a:spLocks noGrp="1" noChangeArrowheads="1"/>
          </p:cNvSpPr>
          <p:nvPr>
            <p:ph type="dt" sz="half" idx="9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" name="Rectangle 14"/>
          <p:cNvSpPr>
            <a:spLocks noGrp="1" noChangeArrowheads="1"/>
          </p:cNvSpPr>
          <p:nvPr>
            <p:ph type="ftr" sz="quarter" idx="9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" name="Rectangle 15"/>
          <p:cNvSpPr>
            <a:spLocks noGrp="1" noChangeArrowheads="1"/>
          </p:cNvSpPr>
          <p:nvPr>
            <p:ph type="sldNum" sz="quarter" idx="9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B9A421C-8A41-4390-8EF9-4B995872D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2" name="Rectangle 13"/>
          <p:cNvSpPr>
            <a:spLocks noGrp="1" noChangeArrowheads="1"/>
          </p:cNvSpPr>
          <p:nvPr>
            <p:ph type="dt" sz="half" idx="9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Rectangle 14"/>
          <p:cNvSpPr>
            <a:spLocks noGrp="1" noChangeArrowheads="1"/>
          </p:cNvSpPr>
          <p:nvPr>
            <p:ph type="ftr" sz="quarter" idx="9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" name="Rectangle 15"/>
          <p:cNvSpPr>
            <a:spLocks noGrp="1" noChangeArrowheads="1"/>
          </p:cNvSpPr>
          <p:nvPr>
            <p:ph type="sldNum" sz="quarter" idx="9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0A138B3-FE38-4BFB-98BF-360CE1E5B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5" name="Rectangle 13"/>
          <p:cNvSpPr>
            <a:spLocks noGrp="1" noChangeArrowheads="1"/>
          </p:cNvSpPr>
          <p:nvPr>
            <p:ph type="dt" sz="half" idx="10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" name="Rectangle 14"/>
          <p:cNvSpPr>
            <a:spLocks noGrp="1" noChangeArrowheads="1"/>
          </p:cNvSpPr>
          <p:nvPr>
            <p:ph type="ftr" sz="quarter" idx="10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" name="Rectangle 15"/>
          <p:cNvSpPr>
            <a:spLocks noGrp="1" noChangeArrowheads="1"/>
          </p:cNvSpPr>
          <p:nvPr>
            <p:ph type="sldNum" sz="quarter" idx="10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52A7D75-4A79-4100-BCFA-5D88D335A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8" name="Rectangle 13"/>
          <p:cNvSpPr>
            <a:spLocks noGrp="1" noChangeArrowheads="1"/>
          </p:cNvSpPr>
          <p:nvPr>
            <p:ph type="dt" sz="half" idx="10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" name="Rectangle 14"/>
          <p:cNvSpPr>
            <a:spLocks noGrp="1" noChangeArrowheads="1"/>
          </p:cNvSpPr>
          <p:nvPr>
            <p:ph type="ftr" sz="quarter" idx="10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" name="Rectangle 15"/>
          <p:cNvSpPr>
            <a:spLocks noGrp="1" noChangeArrowheads="1"/>
          </p:cNvSpPr>
          <p:nvPr>
            <p:ph type="sldNum" sz="quarter" idx="10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9C16B3C-DAD7-40D9-B070-901907710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1" name="Rectangle 13"/>
          <p:cNvSpPr>
            <a:spLocks noGrp="1" noChangeArrowheads="1"/>
          </p:cNvSpPr>
          <p:nvPr>
            <p:ph type="dt" sz="half" idx="10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" name="Rectangle 14"/>
          <p:cNvSpPr>
            <a:spLocks noGrp="1" noChangeArrowheads="1"/>
          </p:cNvSpPr>
          <p:nvPr>
            <p:ph type="ftr" sz="quarter" idx="10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" name="Rectangle 15"/>
          <p:cNvSpPr>
            <a:spLocks noGrp="1" noChangeArrowheads="1"/>
          </p:cNvSpPr>
          <p:nvPr>
            <p:ph type="sldNum" sz="quarter" idx="10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2335A64-5AE1-4B7F-952B-B25BC4131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4" name="Rectangle 13"/>
          <p:cNvSpPr>
            <a:spLocks noGrp="1" noChangeArrowheads="1"/>
          </p:cNvSpPr>
          <p:nvPr>
            <p:ph type="dt" sz="half" idx="10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" name="Rectangle 14"/>
          <p:cNvSpPr>
            <a:spLocks noGrp="1" noChangeArrowheads="1"/>
          </p:cNvSpPr>
          <p:nvPr>
            <p:ph type="ftr" sz="quarter" idx="1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" name="Rectangle 15"/>
          <p:cNvSpPr>
            <a:spLocks noGrp="1" noChangeArrowheads="1"/>
          </p:cNvSpPr>
          <p:nvPr>
            <p:ph type="sldNum" sz="quarter" idx="1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CFB4655-7AE9-4BCF-824A-220980049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7" name="Rectangle 13"/>
          <p:cNvSpPr>
            <a:spLocks noGrp="1" noChangeArrowheads="1"/>
          </p:cNvSpPr>
          <p:nvPr>
            <p:ph type="dt" sz="half" idx="1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" name="Rectangle 14"/>
          <p:cNvSpPr>
            <a:spLocks noGrp="1" noChangeArrowheads="1"/>
          </p:cNvSpPr>
          <p:nvPr>
            <p:ph type="ftr" sz="quarter" idx="1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" name="Rectangle 15"/>
          <p:cNvSpPr>
            <a:spLocks noGrp="1" noChangeArrowheads="1"/>
          </p:cNvSpPr>
          <p:nvPr>
            <p:ph type="sldNum" sz="quarter" idx="11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549055D-E824-4629-AB68-A2B63E24A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0" name="Rectangle 13"/>
          <p:cNvSpPr>
            <a:spLocks noGrp="1" noChangeArrowheads="1"/>
          </p:cNvSpPr>
          <p:nvPr>
            <p:ph type="dt" sz="half" idx="1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" name="Rectangle 14"/>
          <p:cNvSpPr>
            <a:spLocks noGrp="1" noChangeArrowheads="1"/>
          </p:cNvSpPr>
          <p:nvPr>
            <p:ph type="ftr" sz="quarter" idx="1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" name="Rectangle 15"/>
          <p:cNvSpPr>
            <a:spLocks noGrp="1" noChangeArrowheads="1"/>
          </p:cNvSpPr>
          <p:nvPr>
            <p:ph type="sldNum" sz="quarter" idx="11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15B7F61-1C49-48C5-AAA2-B1B799E42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3" name="Rectangle 13"/>
          <p:cNvSpPr>
            <a:spLocks noGrp="1" noChangeArrowheads="1"/>
          </p:cNvSpPr>
          <p:nvPr>
            <p:ph type="dt" sz="half" idx="1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" name="Rectangle 14"/>
          <p:cNvSpPr>
            <a:spLocks noGrp="1" noChangeArrowheads="1"/>
          </p:cNvSpPr>
          <p:nvPr>
            <p:ph type="ftr" sz="quarter" idx="1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" name="Rectangle 15"/>
          <p:cNvSpPr>
            <a:spLocks noGrp="1" noChangeArrowheads="1"/>
          </p:cNvSpPr>
          <p:nvPr>
            <p:ph type="sldNum" sz="quarter" idx="12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E5DB482-1A40-436F-9AA1-EC6F9FE3B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6" name="Rectangle 13"/>
          <p:cNvSpPr>
            <a:spLocks noGrp="1" noChangeArrowheads="1"/>
          </p:cNvSpPr>
          <p:nvPr>
            <p:ph type="dt" sz="half" idx="1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" name="Rectangle 14"/>
          <p:cNvSpPr>
            <a:spLocks noGrp="1" noChangeArrowheads="1"/>
          </p:cNvSpPr>
          <p:nvPr>
            <p:ph type="ftr" sz="quarter" idx="1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" name="Rectangle 15"/>
          <p:cNvSpPr>
            <a:spLocks noGrp="1" noChangeArrowheads="1"/>
          </p:cNvSpPr>
          <p:nvPr>
            <p:ph type="sldNum" sz="quarter" idx="12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C025338-98CB-45C7-970C-C7897FBA5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9" name="Rectangle 13"/>
          <p:cNvSpPr>
            <a:spLocks noGrp="1" noChangeArrowheads="1"/>
          </p:cNvSpPr>
          <p:nvPr>
            <p:ph type="dt" sz="half" idx="1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" name="Rectangle 14"/>
          <p:cNvSpPr>
            <a:spLocks noGrp="1" noChangeArrowheads="1"/>
          </p:cNvSpPr>
          <p:nvPr>
            <p:ph type="ftr" sz="quarter" idx="1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" name="Rectangle 15"/>
          <p:cNvSpPr>
            <a:spLocks noGrp="1" noChangeArrowheads="1"/>
          </p:cNvSpPr>
          <p:nvPr>
            <p:ph type="sldNum" sz="quarter" idx="12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A0A8493-2EE5-47CE-9AD7-EBE48EA1C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2" name="Rectangle 13"/>
          <p:cNvSpPr>
            <a:spLocks noGrp="1" noChangeArrowheads="1"/>
          </p:cNvSpPr>
          <p:nvPr>
            <p:ph type="dt" sz="half" idx="1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" name="Rectangle 14"/>
          <p:cNvSpPr>
            <a:spLocks noGrp="1" noChangeArrowheads="1"/>
          </p:cNvSpPr>
          <p:nvPr>
            <p:ph type="ftr" sz="quarter" idx="1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" name="Rectangle 15"/>
          <p:cNvSpPr>
            <a:spLocks noGrp="1" noChangeArrowheads="1"/>
          </p:cNvSpPr>
          <p:nvPr>
            <p:ph type="sldNum" sz="quarter" idx="12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E7CEF54-BA7C-48F4-AF09-BC9B1F5A6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5" name="Rectangle 13"/>
          <p:cNvSpPr>
            <a:spLocks noGrp="1" noChangeArrowheads="1"/>
          </p:cNvSpPr>
          <p:nvPr>
            <p:ph type="dt" sz="half" idx="13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" name="Rectangle 14"/>
          <p:cNvSpPr>
            <a:spLocks noGrp="1" noChangeArrowheads="1"/>
          </p:cNvSpPr>
          <p:nvPr>
            <p:ph type="ftr" sz="quarter" idx="1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7" name="Rectangle 15"/>
          <p:cNvSpPr>
            <a:spLocks noGrp="1" noChangeArrowheads="1"/>
          </p:cNvSpPr>
          <p:nvPr>
            <p:ph type="sldNum" sz="quarter" idx="13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39A16C0-33A1-48F7-810F-1B9F718EF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8" name="Rectangle 13"/>
          <p:cNvSpPr>
            <a:spLocks noGrp="1" noChangeArrowheads="1"/>
          </p:cNvSpPr>
          <p:nvPr>
            <p:ph type="dt" sz="half" idx="13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" name="Rectangle 14"/>
          <p:cNvSpPr>
            <a:spLocks noGrp="1" noChangeArrowheads="1"/>
          </p:cNvSpPr>
          <p:nvPr>
            <p:ph type="ftr" sz="quarter" idx="1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" name="Rectangle 15"/>
          <p:cNvSpPr>
            <a:spLocks noGrp="1" noChangeArrowheads="1"/>
          </p:cNvSpPr>
          <p:nvPr>
            <p:ph type="sldNum" sz="quarter" idx="13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719A842-06F3-4EE7-A040-570A1507F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1" name="Rectangle 13"/>
          <p:cNvSpPr>
            <a:spLocks noGrp="1" noChangeArrowheads="1"/>
          </p:cNvSpPr>
          <p:nvPr>
            <p:ph type="dt" sz="half" idx="13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" name="Rectangle 14"/>
          <p:cNvSpPr>
            <a:spLocks noGrp="1" noChangeArrowheads="1"/>
          </p:cNvSpPr>
          <p:nvPr>
            <p:ph type="ftr" sz="quarter" idx="1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" name="Rectangle 15"/>
          <p:cNvSpPr>
            <a:spLocks noGrp="1" noChangeArrowheads="1"/>
          </p:cNvSpPr>
          <p:nvPr>
            <p:ph type="sldNum" sz="quarter" idx="13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75872E1-27F8-42A8-9922-DC6D76CD6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4" name="Rectangle 13"/>
          <p:cNvSpPr>
            <a:spLocks noGrp="1" noChangeArrowheads="1"/>
          </p:cNvSpPr>
          <p:nvPr>
            <p:ph type="dt" sz="half" idx="13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" name="Rectangle 14"/>
          <p:cNvSpPr>
            <a:spLocks noGrp="1" noChangeArrowheads="1"/>
          </p:cNvSpPr>
          <p:nvPr>
            <p:ph type="ftr" sz="quarter" idx="1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" name="Rectangle 15"/>
          <p:cNvSpPr>
            <a:spLocks noGrp="1" noChangeArrowheads="1"/>
          </p:cNvSpPr>
          <p:nvPr>
            <p:ph type="sldNum" sz="quarter" idx="14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D309630-21AE-47BE-87B1-9A17C8E0B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7" name="Rectangle 13"/>
          <p:cNvSpPr>
            <a:spLocks noGrp="1" noChangeArrowheads="1"/>
          </p:cNvSpPr>
          <p:nvPr>
            <p:ph type="dt" sz="half" idx="14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4"/>
          <p:cNvSpPr>
            <a:spLocks noGrp="1" noChangeArrowheads="1"/>
          </p:cNvSpPr>
          <p:nvPr>
            <p:ph type="ftr" sz="quarter" idx="1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5"/>
          <p:cNvSpPr>
            <a:spLocks noGrp="1" noChangeArrowheads="1"/>
          </p:cNvSpPr>
          <p:nvPr>
            <p:ph type="sldNum" sz="quarter" idx="144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0E0BD3A-7581-46A2-91B6-4A7815535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0" name="Rectangle 13"/>
          <p:cNvSpPr>
            <a:spLocks noGrp="1" noChangeArrowheads="1"/>
          </p:cNvSpPr>
          <p:nvPr>
            <p:ph type="dt" sz="half" idx="14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" name="Rectangle 14"/>
          <p:cNvSpPr>
            <a:spLocks noGrp="1" noChangeArrowheads="1"/>
          </p:cNvSpPr>
          <p:nvPr>
            <p:ph type="ftr" sz="quarter" idx="1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2" name="Rectangle 15"/>
          <p:cNvSpPr>
            <a:spLocks noGrp="1" noChangeArrowheads="1"/>
          </p:cNvSpPr>
          <p:nvPr>
            <p:ph type="sldNum" sz="quarter" idx="147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1BA3911-D144-412B-83DE-BB3EA2120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3" name="Rectangle 13"/>
          <p:cNvSpPr>
            <a:spLocks noGrp="1" noChangeArrowheads="1"/>
          </p:cNvSpPr>
          <p:nvPr>
            <p:ph type="dt" sz="half" idx="14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" name="Rectangle 14"/>
          <p:cNvSpPr>
            <a:spLocks noGrp="1" noChangeArrowheads="1"/>
          </p:cNvSpPr>
          <p:nvPr>
            <p:ph type="ftr" sz="quarter" idx="1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" name="Rectangle 15"/>
          <p:cNvSpPr>
            <a:spLocks noGrp="1" noChangeArrowheads="1"/>
          </p:cNvSpPr>
          <p:nvPr>
            <p:ph type="sldNum" sz="quarter" idx="15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A0BFDA3-F9EC-4489-9922-D344A767E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6" name="Rectangle 13"/>
          <p:cNvSpPr>
            <a:spLocks noGrp="1" noChangeArrowheads="1"/>
          </p:cNvSpPr>
          <p:nvPr>
            <p:ph type="dt" sz="half" idx="15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7" name="Rectangle 14"/>
          <p:cNvSpPr>
            <a:spLocks noGrp="1" noChangeArrowheads="1"/>
          </p:cNvSpPr>
          <p:nvPr>
            <p:ph type="ftr" sz="quarter" idx="1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8" name="Rectangle 15"/>
          <p:cNvSpPr>
            <a:spLocks noGrp="1" noChangeArrowheads="1"/>
          </p:cNvSpPr>
          <p:nvPr>
            <p:ph type="sldNum" sz="quarter" idx="153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5EDCC7B-9912-461F-96B2-A80210326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9" name="Rectangle 13"/>
          <p:cNvSpPr>
            <a:spLocks noGrp="1" noChangeArrowheads="1"/>
          </p:cNvSpPr>
          <p:nvPr>
            <p:ph type="dt" sz="half" idx="15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" name="Rectangle 14"/>
          <p:cNvSpPr>
            <a:spLocks noGrp="1" noChangeArrowheads="1"/>
          </p:cNvSpPr>
          <p:nvPr>
            <p:ph type="ftr" sz="quarter" idx="1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" name="Rectangle 15"/>
          <p:cNvSpPr>
            <a:spLocks noGrp="1" noChangeArrowheads="1"/>
          </p:cNvSpPr>
          <p:nvPr>
            <p:ph type="sldNum" sz="quarter" idx="156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BB7A27F-D692-42D4-9130-82EA73311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2" name="Rectangle 13"/>
          <p:cNvSpPr>
            <a:spLocks noGrp="1" noChangeArrowheads="1"/>
          </p:cNvSpPr>
          <p:nvPr>
            <p:ph type="dt" sz="half" idx="15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" name="Rectangle 14"/>
          <p:cNvSpPr>
            <a:spLocks noGrp="1" noChangeArrowheads="1"/>
          </p:cNvSpPr>
          <p:nvPr>
            <p:ph type="ftr" sz="quarter" idx="1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" name="Rectangle 15"/>
          <p:cNvSpPr>
            <a:spLocks noGrp="1" noChangeArrowheads="1"/>
          </p:cNvSpPr>
          <p:nvPr>
            <p:ph type="sldNum" sz="quarter" idx="159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D0784E6-6289-43AC-8E83-898DFE8BF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5" name="Rectangle 13"/>
          <p:cNvSpPr>
            <a:spLocks noGrp="1" noChangeArrowheads="1"/>
          </p:cNvSpPr>
          <p:nvPr>
            <p:ph type="dt" sz="half" idx="16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4"/>
          <p:cNvSpPr>
            <a:spLocks noGrp="1" noChangeArrowheads="1"/>
          </p:cNvSpPr>
          <p:nvPr>
            <p:ph type="ftr" sz="quarter" idx="1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"/>
          <p:cNvSpPr>
            <a:spLocks noGrp="1" noChangeArrowheads="1"/>
          </p:cNvSpPr>
          <p:nvPr>
            <p:ph type="sldNum" sz="quarter" idx="16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7CFA73B-2169-495D-BC3F-0A6C429F8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8" name="Rectangle 13"/>
          <p:cNvSpPr>
            <a:spLocks noGrp="1" noChangeArrowheads="1"/>
          </p:cNvSpPr>
          <p:nvPr>
            <p:ph type="dt" sz="half" idx="16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" name="Rectangle 14"/>
          <p:cNvSpPr>
            <a:spLocks noGrp="1" noChangeArrowheads="1"/>
          </p:cNvSpPr>
          <p:nvPr>
            <p:ph type="ftr" sz="quarter" idx="1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" name="Rectangle 15"/>
          <p:cNvSpPr>
            <a:spLocks noGrp="1" noChangeArrowheads="1"/>
          </p:cNvSpPr>
          <p:nvPr>
            <p:ph type="sldNum" sz="quarter" idx="16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620F4FE-3983-4642-9E63-E1CE027D5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1" name="Rectangle 13"/>
          <p:cNvSpPr>
            <a:spLocks noGrp="1" noChangeArrowheads="1"/>
          </p:cNvSpPr>
          <p:nvPr>
            <p:ph type="dt" sz="half" idx="16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2" name="Rectangle 14"/>
          <p:cNvSpPr>
            <a:spLocks noGrp="1" noChangeArrowheads="1"/>
          </p:cNvSpPr>
          <p:nvPr>
            <p:ph type="ftr" sz="quarter" idx="1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" name="Rectangle 15"/>
          <p:cNvSpPr>
            <a:spLocks noGrp="1" noChangeArrowheads="1"/>
          </p:cNvSpPr>
          <p:nvPr>
            <p:ph type="sldNum" sz="quarter" idx="16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9AB5A12-F279-48D1-A791-FC6E71983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4" name="Rectangle 13"/>
          <p:cNvSpPr>
            <a:spLocks noGrp="1" noChangeArrowheads="1"/>
          </p:cNvSpPr>
          <p:nvPr>
            <p:ph type="dt" sz="half" idx="16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" name="Rectangle 14"/>
          <p:cNvSpPr>
            <a:spLocks noGrp="1" noChangeArrowheads="1"/>
          </p:cNvSpPr>
          <p:nvPr>
            <p:ph type="ftr" sz="quarter" idx="1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6" name="Rectangle 15"/>
          <p:cNvSpPr>
            <a:spLocks noGrp="1" noChangeArrowheads="1"/>
          </p:cNvSpPr>
          <p:nvPr>
            <p:ph type="sldNum" sz="quarter" idx="17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77211CE-E5EC-47E7-ACA8-5C96CE712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7" name="Rectangle 13"/>
          <p:cNvSpPr>
            <a:spLocks noGrp="1" noChangeArrowheads="1"/>
          </p:cNvSpPr>
          <p:nvPr>
            <p:ph type="dt" sz="half" idx="1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" name="Rectangle 14"/>
          <p:cNvSpPr>
            <a:spLocks noGrp="1" noChangeArrowheads="1"/>
          </p:cNvSpPr>
          <p:nvPr>
            <p:ph type="ftr" sz="quarter" idx="1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9" name="Rectangle 15"/>
          <p:cNvSpPr>
            <a:spLocks noGrp="1" noChangeArrowheads="1"/>
          </p:cNvSpPr>
          <p:nvPr>
            <p:ph type="sldNum" sz="quarter" idx="17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E4105C-A432-46D9-B04A-1662DC4856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0" name="Rectangle 13"/>
          <p:cNvSpPr>
            <a:spLocks noGrp="1" noChangeArrowheads="1"/>
          </p:cNvSpPr>
          <p:nvPr>
            <p:ph type="dt" sz="half" idx="17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1" name="Rectangle 14"/>
          <p:cNvSpPr>
            <a:spLocks noGrp="1" noChangeArrowheads="1"/>
          </p:cNvSpPr>
          <p:nvPr>
            <p:ph type="ftr" sz="quarter" idx="17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" name="Rectangle 15"/>
          <p:cNvSpPr>
            <a:spLocks noGrp="1" noChangeArrowheads="1"/>
          </p:cNvSpPr>
          <p:nvPr>
            <p:ph type="sldNum" sz="quarter" idx="17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C42538-307A-4907-8EB8-48E8BB6051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3" name="Rectangle 13"/>
          <p:cNvSpPr>
            <a:spLocks noGrp="1" noChangeArrowheads="1"/>
          </p:cNvSpPr>
          <p:nvPr>
            <p:ph type="dt" sz="half" idx="17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" name="Rectangle 14"/>
          <p:cNvSpPr>
            <a:spLocks noGrp="1" noChangeArrowheads="1"/>
          </p:cNvSpPr>
          <p:nvPr>
            <p:ph type="ftr" sz="quarter" idx="17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5" name="Rectangle 15"/>
          <p:cNvSpPr>
            <a:spLocks noGrp="1" noChangeArrowheads="1"/>
          </p:cNvSpPr>
          <p:nvPr>
            <p:ph type="sldNum" sz="quarter" idx="180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8623D10-D0EF-4876-A3CE-FDE7E68525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6" name="Rectangle 13"/>
          <p:cNvSpPr>
            <a:spLocks noGrp="1" noChangeArrowheads="1"/>
          </p:cNvSpPr>
          <p:nvPr>
            <p:ph type="dt" sz="half" idx="18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7" name="Rectangle 14"/>
          <p:cNvSpPr>
            <a:spLocks noGrp="1" noChangeArrowheads="1"/>
          </p:cNvSpPr>
          <p:nvPr>
            <p:ph type="ftr" sz="quarter" idx="18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8" name="Rectangle 15"/>
          <p:cNvSpPr>
            <a:spLocks noGrp="1" noChangeArrowheads="1"/>
          </p:cNvSpPr>
          <p:nvPr>
            <p:ph type="sldNum" sz="quarter" idx="183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7C71CC-0EB6-406F-B155-313E9A508F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9" name="Rectangle 13"/>
          <p:cNvSpPr>
            <a:spLocks noGrp="1" noChangeArrowheads="1"/>
          </p:cNvSpPr>
          <p:nvPr>
            <p:ph type="dt" sz="half" idx="18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0" name="Rectangle 14"/>
          <p:cNvSpPr>
            <a:spLocks noGrp="1" noChangeArrowheads="1"/>
          </p:cNvSpPr>
          <p:nvPr>
            <p:ph type="ftr" sz="quarter" idx="18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1" name="Rectangle 15"/>
          <p:cNvSpPr>
            <a:spLocks noGrp="1" noChangeArrowheads="1"/>
          </p:cNvSpPr>
          <p:nvPr>
            <p:ph type="sldNum" sz="quarter" idx="18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5100EFB-E379-40D1-AD4C-D1A92A95F6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2" name="Rectangle 13"/>
          <p:cNvSpPr>
            <a:spLocks noGrp="1" noChangeArrowheads="1"/>
          </p:cNvSpPr>
          <p:nvPr>
            <p:ph type="dt" sz="half" idx="18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3" name="Rectangle 14"/>
          <p:cNvSpPr>
            <a:spLocks noGrp="1" noChangeArrowheads="1"/>
          </p:cNvSpPr>
          <p:nvPr>
            <p:ph type="ftr" sz="quarter" idx="18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" name="Rectangle 15"/>
          <p:cNvSpPr>
            <a:spLocks noGrp="1" noChangeArrowheads="1"/>
          </p:cNvSpPr>
          <p:nvPr>
            <p:ph type="sldNum" sz="quarter" idx="18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BCA8AD9-3AB6-49D9-9D9E-CB16664BC6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5" name="Rectangle 13"/>
          <p:cNvSpPr>
            <a:spLocks noGrp="1" noChangeArrowheads="1"/>
          </p:cNvSpPr>
          <p:nvPr>
            <p:ph type="dt" sz="half" idx="19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6" name="Rectangle 14"/>
          <p:cNvSpPr>
            <a:spLocks noGrp="1" noChangeArrowheads="1"/>
          </p:cNvSpPr>
          <p:nvPr>
            <p:ph type="ftr" sz="quarter" idx="19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7" name="Rectangle 15"/>
          <p:cNvSpPr>
            <a:spLocks noGrp="1" noChangeArrowheads="1"/>
          </p:cNvSpPr>
          <p:nvPr>
            <p:ph type="sldNum" sz="quarter" idx="19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7B448C8-5302-4BA2-95B1-072C48681F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8" name="Rectangle 13"/>
          <p:cNvSpPr>
            <a:spLocks noGrp="1" noChangeArrowheads="1"/>
          </p:cNvSpPr>
          <p:nvPr>
            <p:ph type="dt" sz="half" idx="19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9" name="Rectangle 14"/>
          <p:cNvSpPr>
            <a:spLocks noGrp="1" noChangeArrowheads="1"/>
          </p:cNvSpPr>
          <p:nvPr>
            <p:ph type="ftr" sz="quarter" idx="19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" name="Rectangle 15"/>
          <p:cNvSpPr>
            <a:spLocks noGrp="1" noChangeArrowheads="1"/>
          </p:cNvSpPr>
          <p:nvPr>
            <p:ph type="sldNum" sz="quarter" idx="195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A54EA6E-7C63-46CB-90C8-39E471C0F6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1" name="Rectangle 13"/>
          <p:cNvSpPr>
            <a:spLocks noGrp="1" noChangeArrowheads="1"/>
          </p:cNvSpPr>
          <p:nvPr>
            <p:ph type="dt" sz="half" idx="19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2" name="Rectangle 14"/>
          <p:cNvSpPr>
            <a:spLocks noGrp="1" noChangeArrowheads="1"/>
          </p:cNvSpPr>
          <p:nvPr>
            <p:ph type="ftr" sz="quarter" idx="19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3" name="Rectangle 15"/>
          <p:cNvSpPr>
            <a:spLocks noGrp="1" noChangeArrowheads="1"/>
          </p:cNvSpPr>
          <p:nvPr>
            <p:ph type="sldNum" sz="quarter" idx="198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BD7113-FFA4-458C-AE6E-8363311261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4" name="Rectangle 13"/>
          <p:cNvSpPr>
            <a:spLocks noGrp="1" noChangeArrowheads="1"/>
          </p:cNvSpPr>
          <p:nvPr>
            <p:ph type="dt" sz="half" idx="19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5" name="Rectangle 14"/>
          <p:cNvSpPr>
            <a:spLocks noGrp="1" noChangeArrowheads="1"/>
          </p:cNvSpPr>
          <p:nvPr>
            <p:ph type="ftr" sz="quarter" idx="20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6" name="Rectangle 15"/>
          <p:cNvSpPr>
            <a:spLocks noGrp="1" noChangeArrowheads="1"/>
          </p:cNvSpPr>
          <p:nvPr>
            <p:ph type="sldNum" sz="quarter" idx="20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2C8145-2709-43D2-8F65-16B1D4E64D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7" name="Rectangle 13"/>
          <p:cNvSpPr>
            <a:spLocks noGrp="1" noChangeArrowheads="1"/>
          </p:cNvSpPr>
          <p:nvPr>
            <p:ph type="dt" sz="half" idx="20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8" name="Rectangle 14"/>
          <p:cNvSpPr>
            <a:spLocks noGrp="1" noChangeArrowheads="1"/>
          </p:cNvSpPr>
          <p:nvPr>
            <p:ph type="ftr" sz="quarter" idx="20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9" name="Rectangle 15"/>
          <p:cNvSpPr>
            <a:spLocks noGrp="1" noChangeArrowheads="1"/>
          </p:cNvSpPr>
          <p:nvPr>
            <p:ph type="sldNum" sz="quarter" idx="204"/>
          </p:nvPr>
        </p:nvSpPr>
        <p:spPr>
          <a:ln/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124C2554-AF10-4E2B-AB20-A87929EC44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0" name="Rectangle 13"/>
          <p:cNvSpPr>
            <a:spLocks noGrp="1" noChangeArrowheads="1"/>
          </p:cNvSpPr>
          <p:nvPr>
            <p:ph type="dt" sz="half" idx="20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1" name="Rectangle 14"/>
          <p:cNvSpPr>
            <a:spLocks noGrp="1" noChangeArrowheads="1"/>
          </p:cNvSpPr>
          <p:nvPr>
            <p:ph type="ftr" sz="quarter" idx="20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2" name="Rectangle 15"/>
          <p:cNvSpPr>
            <a:spLocks noGrp="1" noChangeArrowheads="1"/>
          </p:cNvSpPr>
          <p:nvPr>
            <p:ph type="sldNum" sz="quarter" idx="20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BC498-A5FA-4402-9F77-5767970990D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03" name="Rectangle 13"/>
          <p:cNvSpPr>
            <a:spLocks noGrp="1" noChangeArrowheads="1"/>
          </p:cNvSpPr>
          <p:nvPr>
            <p:ph type="dt" sz="half" idx="20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" name="Rectangle 14"/>
          <p:cNvSpPr>
            <a:spLocks noGrp="1" noChangeArrowheads="1"/>
          </p:cNvSpPr>
          <p:nvPr>
            <p:ph type="ftr" sz="quarter" idx="20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" name="Rectangle 15"/>
          <p:cNvSpPr>
            <a:spLocks noGrp="1" noChangeArrowheads="1"/>
          </p:cNvSpPr>
          <p:nvPr>
            <p:ph type="sldNum" sz="quarter" idx="2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5963DF-9510-426C-917B-9BD7FF2C60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950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981200"/>
            <a:ext cx="69151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5221B44-BD3E-4E10-A05C-CE548A50428D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6151" name="Рисунок 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025" y="-14288"/>
            <a:ext cx="15049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5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981200"/>
            <a:ext cx="69151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DED2204-D932-416E-8EEB-85A8338E1CB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ltGray">
          <a:xfrm>
            <a:off x="-73025" y="1876425"/>
            <a:ext cx="1520825" cy="4978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6158" name="Группа 4"/>
          <p:cNvGrpSpPr>
            <a:grpSpLocks/>
          </p:cNvGrpSpPr>
          <p:nvPr userDrawn="1"/>
        </p:nvGrpSpPr>
        <p:grpSpPr bwMode="auto">
          <a:xfrm>
            <a:off x="-73025" y="-14288"/>
            <a:ext cx="9232900" cy="6872288"/>
            <a:chOff x="-73025" y="-14288"/>
            <a:chExt cx="9233193" cy="6872288"/>
          </a:xfrm>
        </p:grpSpPr>
        <p:pic>
          <p:nvPicPr>
            <p:cNvPr id="6159" name="Picture 2"/>
            <p:cNvPicPr>
              <a:picLocks noChangeAspect="1" noChangeArrowheads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4488" y="0"/>
              <a:ext cx="19568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0" name="Rectangle 2"/>
            <p:cNvSpPr>
              <a:spLocks noChangeArrowheads="1"/>
            </p:cNvSpPr>
            <p:nvPr/>
          </p:nvSpPr>
          <p:spPr bwMode="ltGray">
            <a:xfrm>
              <a:off x="-73025" y="-14288"/>
              <a:ext cx="1520873" cy="6872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92075" tIns="46037" rIns="92075" bIns="46037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2400" smtClean="0"/>
                <a:t>  </a:t>
              </a:r>
            </a:p>
          </p:txBody>
        </p:sp>
        <p:sp>
          <p:nvSpPr>
            <p:cNvPr id="1041" name="Rectangle 6"/>
            <p:cNvSpPr>
              <a:spLocks noChangeArrowheads="1"/>
            </p:cNvSpPr>
            <p:nvPr/>
          </p:nvSpPr>
          <p:spPr bwMode="ltGray">
            <a:xfrm>
              <a:off x="152407" y="2117725"/>
              <a:ext cx="152405" cy="4687888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2" name="Rectangle 7"/>
            <p:cNvSpPr>
              <a:spLocks noChangeArrowheads="1"/>
            </p:cNvSpPr>
            <p:nvPr/>
          </p:nvSpPr>
          <p:spPr bwMode="ltGray">
            <a:xfrm>
              <a:off x="457217" y="2495550"/>
              <a:ext cx="152405" cy="431006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3" name="Rectangle 8"/>
            <p:cNvSpPr>
              <a:spLocks noChangeArrowheads="1"/>
            </p:cNvSpPr>
            <p:nvPr/>
          </p:nvSpPr>
          <p:spPr bwMode="ltGray">
            <a:xfrm>
              <a:off x="762026" y="3068638"/>
              <a:ext cx="152405" cy="3736975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4" name="Rectangle 9"/>
            <p:cNvSpPr>
              <a:spLocks noChangeArrowheads="1"/>
            </p:cNvSpPr>
            <p:nvPr/>
          </p:nvSpPr>
          <p:spPr bwMode="ltGray">
            <a:xfrm>
              <a:off x="1066836" y="3479800"/>
              <a:ext cx="152405" cy="33258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pic>
          <p:nvPicPr>
            <p:cNvPr id="6165" name="Рисунок 18"/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025" y="-14288"/>
              <a:ext cx="1505382" cy="92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5" r:id="rId1"/>
    <p:sldLayoutId id="2147484881" r:id="rId2"/>
    <p:sldLayoutId id="2147484882" r:id="rId3"/>
    <p:sldLayoutId id="2147484883" r:id="rId4"/>
    <p:sldLayoutId id="2147484884" r:id="rId5"/>
    <p:sldLayoutId id="2147484885" r:id="rId6"/>
    <p:sldLayoutId id="2147484886" r:id="rId7"/>
    <p:sldLayoutId id="2147484887" r:id="rId8"/>
    <p:sldLayoutId id="2147484888" r:id="rId9"/>
    <p:sldLayoutId id="2147484889" r:id="rId10"/>
    <p:sldLayoutId id="2147484890" r:id="rId11"/>
    <p:sldLayoutId id="2147484891" r:id="rId12"/>
    <p:sldLayoutId id="2147484892" r:id="rId13"/>
    <p:sldLayoutId id="2147484893" r:id="rId14"/>
    <p:sldLayoutId id="2147484894" r:id="rId15"/>
    <p:sldLayoutId id="2147484896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/>
          <p:cNvSpPr>
            <a:spLocks noGrp="1"/>
          </p:cNvSpPr>
          <p:nvPr>
            <p:ph type="ctrTitle" sz="quarter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/>
            <a:r>
              <a:rPr lang="uk-UA" altLang="ru-RU" sz="2500" b="1" smtClean="0">
                <a:solidFill>
                  <a:schemeClr val="tx1"/>
                </a:solidFill>
              </a:rPr>
              <a:t>Фінансове управління </a:t>
            </a:r>
            <a:br>
              <a:rPr lang="uk-UA" altLang="ru-RU" sz="2500" b="1" smtClean="0">
                <a:solidFill>
                  <a:schemeClr val="tx1"/>
                </a:solidFill>
              </a:rPr>
            </a:br>
            <a:r>
              <a:rPr lang="uk-UA" altLang="ru-RU" sz="2500" b="1" smtClean="0">
                <a:solidFill>
                  <a:schemeClr val="tx1"/>
                </a:solidFill>
              </a:rPr>
              <a:t>Павлоградської міської ради</a:t>
            </a:r>
            <a:endParaRPr lang="ru-RU" altLang="ru-RU" sz="2500" b="1" smtClean="0">
              <a:solidFill>
                <a:schemeClr val="tx1"/>
              </a:solidFill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0" y="5805488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uk-UA" altLang="ru-RU" sz="1900" i="1">
                <a:latin typeface="Bookman Old Style" panose="02050604050505020204" pitchFamily="18" charset="0"/>
                <a:cs typeface="Times New Roman" panose="02020603050405020304" pitchFamily="18" charset="0"/>
              </a:rPr>
              <a:t>Доповідач – начальник управління </a:t>
            </a:r>
          </a:p>
          <a:p>
            <a:pPr algn="ctr" eaLnBrk="1" hangingPunct="1"/>
            <a:r>
              <a:rPr lang="uk-UA" altLang="ru-RU" sz="2000" b="1" i="1">
                <a:latin typeface="Bookman Old Style" panose="02050604050505020204" pitchFamily="18" charset="0"/>
                <a:cs typeface="Times New Roman" panose="02020603050405020304" pitchFamily="18" charset="0"/>
              </a:rPr>
              <a:t>Раїса Василівна Роїк</a:t>
            </a:r>
            <a:endParaRPr lang="ru-RU" altLang="ru-RU" sz="2000" b="1" i="1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-108520" y="2132856"/>
            <a:ext cx="925252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підсумки виконання </a:t>
            </a:r>
          </a:p>
          <a:p>
            <a:pPr algn="ctr" eaLnBrk="1" hangingPunct="1">
              <a:defRPr/>
            </a:pPr>
            <a:r>
              <a:rPr lang="ru-RU" sz="4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міського бюджету за 2020 </a:t>
            </a:r>
            <a:r>
              <a:rPr lang="ru-RU" sz="4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рік</a:t>
            </a:r>
            <a:endParaRPr lang="ru-RU" sz="44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8820150" y="0"/>
            <a:ext cx="323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400" b="1"/>
              <a:t>9</a:t>
            </a:r>
            <a:endParaRPr lang="ru-RU" altLang="ru-RU" sz="1400" b="1"/>
          </a:p>
        </p:txBody>
      </p:sp>
      <p:sp>
        <p:nvSpPr>
          <p:cNvPr id="18435" name="Заголовок 4"/>
          <p:cNvSpPr>
            <a:spLocks noGrp="1"/>
          </p:cNvSpPr>
          <p:nvPr>
            <p:ph type="title"/>
          </p:nvPr>
        </p:nvSpPr>
        <p:spPr>
          <a:xfrm>
            <a:off x="1547813" y="115888"/>
            <a:ext cx="7272337" cy="792162"/>
          </a:xfrm>
        </p:spPr>
        <p:txBody>
          <a:bodyPr/>
          <a:lstStyle/>
          <a:p>
            <a:r>
              <a:rPr lang="uk-UA" altLang="ru-RU" sz="1800" b="1" smtClean="0">
                <a:solidFill>
                  <a:schemeClr val="tx1"/>
                </a:solidFill>
              </a:rPr>
              <a:t>Аналіз податкової  заборгованості в бюджети всіх рівнів станом на 01.01.2021 року ( без урахування підприємств – банкротів )</a:t>
            </a:r>
            <a:endParaRPr lang="ru-RU" altLang="ru-RU" sz="1800" b="1" smtClean="0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161211"/>
              </p:ext>
            </p:extLst>
          </p:nvPr>
        </p:nvGraphicFramePr>
        <p:xfrm>
          <a:off x="976114" y="764704"/>
          <a:ext cx="7823693" cy="576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8675688" y="0"/>
            <a:ext cx="468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400" b="1"/>
              <a:t>10</a:t>
            </a:r>
            <a:endParaRPr lang="ru-RU" altLang="ru-RU" sz="1400" b="1"/>
          </a:p>
        </p:txBody>
      </p:sp>
      <p:sp>
        <p:nvSpPr>
          <p:cNvPr id="19459" name="Заголовок 4"/>
          <p:cNvSpPr>
            <a:spLocks noGrp="1"/>
          </p:cNvSpPr>
          <p:nvPr>
            <p:ph type="title"/>
          </p:nvPr>
        </p:nvSpPr>
        <p:spPr>
          <a:xfrm>
            <a:off x="827088" y="0"/>
            <a:ext cx="7921625" cy="620713"/>
          </a:xfrm>
        </p:spPr>
        <p:txBody>
          <a:bodyPr/>
          <a:lstStyle/>
          <a:p>
            <a:r>
              <a:rPr lang="ru-RU" altLang="ru-RU" sz="1800" b="1" smtClean="0">
                <a:solidFill>
                  <a:schemeClr val="tx1"/>
                </a:solidFill>
              </a:rPr>
              <a:t>Підприємства, які мають заборгованість по платежам</a:t>
            </a:r>
            <a:br>
              <a:rPr lang="ru-RU" altLang="ru-RU" sz="1800" b="1" smtClean="0">
                <a:solidFill>
                  <a:schemeClr val="tx1"/>
                </a:solidFill>
              </a:rPr>
            </a:br>
            <a:r>
              <a:rPr lang="ru-RU" altLang="ru-RU" sz="1800" b="1" smtClean="0">
                <a:solidFill>
                  <a:schemeClr val="tx1"/>
                </a:solidFill>
              </a:rPr>
              <a:t> в міський бюджет</a:t>
            </a:r>
          </a:p>
        </p:txBody>
      </p:sp>
      <p:sp>
        <p:nvSpPr>
          <p:cNvPr id="7" name="Text Box 126"/>
          <p:cNvSpPr txBox="1">
            <a:spLocks noChangeArrowheads="1"/>
          </p:cNvSpPr>
          <p:nvPr/>
        </p:nvSpPr>
        <p:spPr bwMode="auto">
          <a:xfrm>
            <a:off x="8388350" y="549275"/>
            <a:ext cx="5778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27432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 sz="1000"/>
            </a:pPr>
            <a:r>
              <a:rPr lang="ru-RU" sz="1025" dirty="0" smtClean="0">
                <a:solidFill>
                  <a:srgbClr val="000000"/>
                </a:solidFill>
                <a:latin typeface="Arial Cyr"/>
                <a:cs typeface="Arial Cyr"/>
              </a:rPr>
              <a:t>тис. </a:t>
            </a:r>
            <a:r>
              <a:rPr lang="ru-RU" sz="1025" dirty="0">
                <a:solidFill>
                  <a:srgbClr val="000000"/>
                </a:solidFill>
                <a:latin typeface="Arial Cyr"/>
                <a:cs typeface="Arial Cyr"/>
              </a:rPr>
              <a:t>грн.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76375" y="765175"/>
          <a:ext cx="7489825" cy="5976934"/>
        </p:xfrm>
        <a:graphic>
          <a:graphicData uri="http://schemas.openxmlformats.org/drawingml/2006/table">
            <a:tbl>
              <a:tblPr/>
              <a:tblGrid>
                <a:gridCol w="4112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85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latin typeface="+mj-lt"/>
                        </a:rPr>
                        <a:t>Назва</a:t>
                      </a:r>
                      <a:r>
                        <a:rPr lang="ru-RU" sz="1400" b="1" i="0" u="none" strike="noStrike" dirty="0">
                          <a:latin typeface="+mj-lt"/>
                        </a:rPr>
                        <a:t> </a:t>
                      </a:r>
                      <a:r>
                        <a:rPr lang="ru-RU" sz="1400" b="1" i="0" u="none" strike="noStrike" dirty="0" err="1">
                          <a:latin typeface="+mj-lt"/>
                        </a:rPr>
                        <a:t>підприємства</a:t>
                      </a:r>
                      <a:r>
                        <a:rPr lang="ru-RU" sz="1400" b="1" i="0" u="none" strike="noStrike" dirty="0">
                          <a:latin typeface="+mj-lt"/>
                        </a:rPr>
                        <a:t>, установи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+mj-lt"/>
                        </a:rPr>
                        <a:t>Податковий борг на 01.01.2020 року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+mj-lt"/>
                        </a:rPr>
                        <a:t>Податковий борг на 01.01.2021 року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latin typeface="+mj-lt"/>
                        </a:rPr>
                        <a:t>Відхилення</a:t>
                      </a:r>
                      <a:r>
                        <a:rPr lang="ru-RU" sz="1400" b="1" i="0" u="none" strike="noStrike" dirty="0">
                          <a:latin typeface="+mj-lt"/>
                        </a:rPr>
                        <a:t> +/-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2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+mj-lt"/>
                        </a:rPr>
                        <a:t>ПРАТ  завод "Павлоградхіммаш"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6 928,9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11271,2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4342,3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+mj-lt"/>
                        </a:rPr>
                        <a:t>ТОВ “Павлоградський завод технологічного обладнання”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6 766,3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7 127,6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361,3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+mj-lt"/>
                        </a:rPr>
                        <a:t>ДП ДАК "Хліб України" Павлоградський комбінат хлібопродуктів"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4355,8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4502,1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146,3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2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+mj-lt"/>
                        </a:rPr>
                        <a:t>ТОВ "Павлоград Буддеталь"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3 555,9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3 548,3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-7,6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+mj-lt"/>
                        </a:rPr>
                        <a:t>ТОВ "Завод металоконструкцій та нестандартного обладнання"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2,4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3830,6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3828,2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2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+mj-lt"/>
                        </a:rPr>
                        <a:t>ТОВ "АСГ – груп"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1 092,5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1 279,6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187,1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2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+mj-lt"/>
                        </a:rPr>
                        <a:t>КП "Затишне місто" 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755,1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378,5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-376,6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2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+mj-lt"/>
                        </a:rPr>
                        <a:t>КП "Павлоградводоканал"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6358,8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6008,2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-350,6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2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+mj-lt"/>
                        </a:rPr>
                        <a:t>ДП ВАТ "Донбасгеологія" Павлоградська ГРЕ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232,5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232,5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0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2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+mj-lt"/>
                        </a:rPr>
                        <a:t>ТОВ "Метал - пром"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185,8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185,8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0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2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+mj-lt"/>
                        </a:rPr>
                        <a:t>ПАТ "Павлоградське налагоджувальне управління"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119,4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119,4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0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2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+mj-lt"/>
                        </a:rPr>
                        <a:t>ПП фірма "Каско"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71,7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71,7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0,0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2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+mj-lt"/>
                        </a:rPr>
                        <a:t>ТОВ "Мідас ОІЛ ЛТД"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93,4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105,0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11,6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2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+mj-lt"/>
                        </a:rPr>
                        <a:t>ПНВП "Світ"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37,3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37,3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0,0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32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+mj-lt"/>
                        </a:rPr>
                        <a:t>ТОВ "Квота ЛВК"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32,2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j-lt"/>
                        </a:rPr>
                        <a:t>32,2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+mj-lt"/>
                        </a:rPr>
                        <a:t>0,0</a:t>
                      </a:r>
                    </a:p>
                  </a:txBody>
                  <a:tcPr marL="5548" marR="5548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8675688" y="0"/>
            <a:ext cx="468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400" b="1"/>
              <a:t>11</a:t>
            </a:r>
            <a:endParaRPr lang="ru-RU" altLang="ru-RU" sz="1400" b="1"/>
          </a:p>
        </p:txBody>
      </p:sp>
      <p:sp>
        <p:nvSpPr>
          <p:cNvPr id="20483" name="Заголовок 4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632700" cy="504825"/>
          </a:xfrm>
        </p:spPr>
        <p:txBody>
          <a:bodyPr/>
          <a:lstStyle/>
          <a:p>
            <a:r>
              <a:rPr lang="ru-RU" altLang="ru-RU" sz="1800" b="1" smtClean="0">
                <a:solidFill>
                  <a:schemeClr val="tx1"/>
                </a:solidFill>
              </a:rPr>
              <a:t>Виконання видаткової частини міського бюджету за 2019-2020 роки</a:t>
            </a: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/>
        </p:nvGraphicFramePr>
        <p:xfrm>
          <a:off x="539552" y="-61912"/>
          <a:ext cx="8208912" cy="698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8675688" y="0"/>
            <a:ext cx="468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400" b="1"/>
              <a:t>12</a:t>
            </a:r>
            <a:endParaRPr lang="ru-RU" altLang="ru-RU" sz="1400" b="1"/>
          </a:p>
        </p:txBody>
      </p:sp>
      <p:sp>
        <p:nvSpPr>
          <p:cNvPr id="21507" name="Заголовок 5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272338" cy="576262"/>
          </a:xfrm>
        </p:spPr>
        <p:txBody>
          <a:bodyPr/>
          <a:lstStyle/>
          <a:p>
            <a:r>
              <a:rPr lang="ru-RU" altLang="ru-RU" sz="1800" b="1" smtClean="0">
                <a:solidFill>
                  <a:schemeClr val="tx1"/>
                </a:solidFill>
              </a:rPr>
              <a:t>Структура видатків загального фонду міського бюджету за 2020 рік ( у розрізі галузей)</a:t>
            </a: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/>
        </p:nvGraphicFramePr>
        <p:xfrm>
          <a:off x="251520" y="304800"/>
          <a:ext cx="8568952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5"/>
          <p:cNvSpPr>
            <a:spLocks noGrp="1"/>
          </p:cNvSpPr>
          <p:nvPr>
            <p:ph type="title"/>
          </p:nvPr>
        </p:nvSpPr>
        <p:spPr>
          <a:xfrm>
            <a:off x="1547813" y="260350"/>
            <a:ext cx="7416800" cy="619125"/>
          </a:xfrm>
        </p:spPr>
        <p:txBody>
          <a:bodyPr/>
          <a:lstStyle/>
          <a:p>
            <a:r>
              <a:rPr lang="ru-RU" altLang="ru-RU" sz="2000" b="1" smtClean="0">
                <a:solidFill>
                  <a:schemeClr val="tx1"/>
                </a:solidFill>
              </a:rPr>
              <a:t>Структура видатків загального фонду міського бюджету за 2020 рік (за економічною структурою)</a:t>
            </a:r>
            <a:br>
              <a:rPr lang="ru-RU" altLang="ru-RU" sz="2000" b="1" smtClean="0">
                <a:solidFill>
                  <a:schemeClr val="tx1"/>
                </a:solidFill>
              </a:rPr>
            </a:br>
            <a:endParaRPr lang="ru-RU" altLang="ru-RU" sz="1900" b="1" smtClean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/>
        </p:nvGraphicFramePr>
        <p:xfrm>
          <a:off x="395536" y="548680"/>
          <a:ext cx="9210675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8828088" y="152400"/>
            <a:ext cx="468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400" b="1"/>
              <a:t>13</a:t>
            </a:r>
            <a:endParaRPr lang="ru-RU" altLang="ru-RU" sz="1400" b="1"/>
          </a:p>
        </p:txBody>
      </p:sp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8828088" y="152400"/>
            <a:ext cx="468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400" b="1"/>
              <a:t>13</a:t>
            </a:r>
            <a:endParaRPr lang="ru-RU" altLang="ru-RU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3"/>
          <p:cNvSpPr txBox="1">
            <a:spLocks noChangeArrowheads="1"/>
          </p:cNvSpPr>
          <p:nvPr/>
        </p:nvSpPr>
        <p:spPr bwMode="auto">
          <a:xfrm>
            <a:off x="8675688" y="63500"/>
            <a:ext cx="468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400" b="1"/>
              <a:t>14</a:t>
            </a:r>
            <a:endParaRPr lang="ru-RU" altLang="ru-RU" sz="1400" b="1"/>
          </a:p>
        </p:txBody>
      </p:sp>
      <p:graphicFrame>
        <p:nvGraphicFramePr>
          <p:cNvPr id="1026" name="Объект 1"/>
          <p:cNvGraphicFramePr>
            <a:graphicFrameLocks noChangeAspect="1"/>
          </p:cNvGraphicFramePr>
          <p:nvPr/>
        </p:nvGraphicFramePr>
        <p:xfrm>
          <a:off x="1476375" y="0"/>
          <a:ext cx="748823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Лист" r:id="rId3" imgW="12001571" imgH="10001309" progId="Excel.Sheet.8">
                  <p:embed/>
                </p:oleObj>
              </mc:Choice>
              <mc:Fallback>
                <p:oleObj name="Лист" r:id="rId3" imgW="12001571" imgH="10001309" progId="Excel.Sheet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0"/>
                        <a:ext cx="748823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8675688" y="0"/>
            <a:ext cx="468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400" b="1"/>
              <a:t>15</a:t>
            </a:r>
            <a:endParaRPr lang="ru-RU" altLang="ru-RU" sz="1400" b="1"/>
          </a:p>
        </p:txBody>
      </p:sp>
      <p:graphicFrame>
        <p:nvGraphicFramePr>
          <p:cNvPr id="2050" name="Объект 2"/>
          <p:cNvGraphicFramePr>
            <a:graphicFrameLocks noChangeAspect="1"/>
          </p:cNvGraphicFramePr>
          <p:nvPr/>
        </p:nvGraphicFramePr>
        <p:xfrm>
          <a:off x="1443038" y="0"/>
          <a:ext cx="75215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Лист" r:id="rId3" imgW="11087011" imgH="17792672" progId="Excel.Sheet.8">
                  <p:embed/>
                </p:oleObj>
              </mc:Choice>
              <mc:Fallback>
                <p:oleObj name="Лист" r:id="rId3" imgW="11087011" imgH="17792672" progId="Excel.Sheet.8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0"/>
                        <a:ext cx="752157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8604250" y="0"/>
            <a:ext cx="539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400" b="1"/>
              <a:t>16</a:t>
            </a:r>
            <a:endParaRPr lang="ru-RU" altLang="ru-RU" sz="1400" b="1"/>
          </a:p>
        </p:txBody>
      </p:sp>
      <p:graphicFrame>
        <p:nvGraphicFramePr>
          <p:cNvPr id="3074" name="Объект 5"/>
          <p:cNvGraphicFramePr>
            <a:graphicFrameLocks noChangeAspect="1"/>
          </p:cNvGraphicFramePr>
          <p:nvPr/>
        </p:nvGraphicFramePr>
        <p:xfrm>
          <a:off x="1476375" y="0"/>
          <a:ext cx="7488238" cy="689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Лист" r:id="rId3" imgW="15440078" imgH="13773091" progId="Excel.Sheet.8">
                  <p:embed/>
                </p:oleObj>
              </mc:Choice>
              <mc:Fallback>
                <p:oleObj name="Лист" r:id="rId3" imgW="15440078" imgH="13773091" progId="Excel.Sheet.8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0"/>
                        <a:ext cx="7488238" cy="6897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8370888" y="188913"/>
            <a:ext cx="539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400" b="1"/>
              <a:t>17</a:t>
            </a:r>
            <a:endParaRPr lang="ru-RU" altLang="ru-RU" sz="1400" b="1"/>
          </a:p>
        </p:txBody>
      </p:sp>
      <p:graphicFrame>
        <p:nvGraphicFramePr>
          <p:cNvPr id="4098" name="Объект 3"/>
          <p:cNvGraphicFramePr>
            <a:graphicFrameLocks noChangeAspect="1"/>
          </p:cNvGraphicFramePr>
          <p:nvPr/>
        </p:nvGraphicFramePr>
        <p:xfrm>
          <a:off x="1476375" y="11113"/>
          <a:ext cx="74517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Лист" r:id="rId3" imgW="11391775" imgH="8886753" progId="Excel.Sheet.8">
                  <p:embed/>
                </p:oleObj>
              </mc:Choice>
              <mc:Fallback>
                <p:oleObj name="Лист" r:id="rId3" imgW="11391775" imgH="8886753" progId="Excel.Sheet.8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1113"/>
                        <a:ext cx="745172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8388350" y="188913"/>
            <a:ext cx="539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400" b="1"/>
              <a:t>17</a:t>
            </a:r>
            <a:endParaRPr lang="ru-RU" altLang="ru-RU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8675688" y="0"/>
            <a:ext cx="468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400" b="1"/>
              <a:t>18</a:t>
            </a:r>
            <a:endParaRPr lang="ru-RU" altLang="ru-RU" sz="1400" b="1"/>
          </a:p>
        </p:txBody>
      </p:sp>
      <p:graphicFrame>
        <p:nvGraphicFramePr>
          <p:cNvPr id="5122" name="Объект 3"/>
          <p:cNvGraphicFramePr>
            <a:graphicFrameLocks noChangeAspect="1"/>
          </p:cNvGraphicFramePr>
          <p:nvPr/>
        </p:nvGraphicFramePr>
        <p:xfrm>
          <a:off x="1476375" y="0"/>
          <a:ext cx="748823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Лист" r:id="rId3" imgW="14687483" imgH="12049025" progId="Excel.Sheet.8">
                  <p:embed/>
                </p:oleObj>
              </mc:Choice>
              <mc:Fallback>
                <p:oleObj name="Лист" r:id="rId3" imgW="14687483" imgH="12049025" progId="Excel.Sheet.8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0"/>
                        <a:ext cx="7488238" cy="68580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bg1">
                            <a:alpha val="72000"/>
                          </a:schemeClr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8820150" y="0"/>
            <a:ext cx="323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400" b="1"/>
              <a:t>1</a:t>
            </a:r>
            <a:endParaRPr lang="ru-RU" altLang="ru-RU" sz="1400" b="1"/>
          </a:p>
        </p:txBody>
      </p:sp>
      <p:sp>
        <p:nvSpPr>
          <p:cNvPr id="10243" name="Заголовок 5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343775" cy="547687"/>
          </a:xfrm>
        </p:spPr>
        <p:txBody>
          <a:bodyPr/>
          <a:lstStyle/>
          <a:p>
            <a:pPr rtl="1"/>
            <a:r>
              <a:rPr lang="ru-RU" altLang="ru-RU" sz="1800" b="1" smtClean="0">
                <a:solidFill>
                  <a:srgbClr val="000000"/>
                </a:solidFill>
                <a:cs typeface="Arial" panose="020B0604020202020204" pitchFamily="34" charset="0"/>
              </a:rPr>
              <a:t>Заходи щодо забезпечення виконання планових надходжень </a:t>
            </a:r>
            <a:br>
              <a:rPr lang="ru-RU" altLang="ru-RU" sz="1800" b="1" smtClean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ru-RU" altLang="ru-RU" sz="1800" b="1" smtClean="0">
                <a:solidFill>
                  <a:srgbClr val="000000"/>
                </a:solidFill>
                <a:cs typeface="Arial" panose="020B0604020202020204" pitchFamily="34" charset="0"/>
              </a:rPr>
              <a:t>до бюджетів усіх рівнів за 2020 рік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765175"/>
            <a:ext cx="8990013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buFontTx/>
              <a:buChar char="-"/>
              <a:defRPr sz="1000"/>
            </a:pPr>
            <a:r>
              <a:rPr lang="uk-UA" sz="1600" dirty="0" smtClean="0">
                <a:latin typeface="+mj-lt"/>
                <a:cs typeface="Arial"/>
              </a:rPr>
              <a:t> 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Проведено 9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засідань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міської комісії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своєчасності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повноти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сплати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зборів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обов'язкових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платежів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до державного та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бюджетів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погашення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заборгованості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плати. За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напрямком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направленої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легалізацію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трудових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найманими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працівниками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інспекторами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праці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виконавчого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комітету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Павлоградської міської ради  проведено 80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відвідувань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суб'єктів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господарювання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проведеної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додатково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оформлено 86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найманих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працівників,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додаткові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 бюджету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склали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54,5 тис.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грн.</a:t>
            </a:r>
            <a:endParaRPr lang="uk-UA" sz="1500" dirty="0" smtClean="0">
              <a:latin typeface="+mj-lt"/>
              <a:cs typeface="Arial"/>
            </a:endParaRPr>
          </a:p>
          <a:p>
            <a:pPr algn="just" eaLnBrk="1" hangingPunct="1">
              <a:defRPr sz="1000"/>
            </a:pPr>
            <a:endParaRPr lang="uk-UA" sz="1500" dirty="0" smtClean="0">
              <a:latin typeface="+mj-lt"/>
              <a:cs typeface="Arial"/>
            </a:endParaRPr>
          </a:p>
          <a:p>
            <a:pPr algn="just" eaLnBrk="1" hangingPunct="1">
              <a:buFontTx/>
              <a:buChar char="-"/>
              <a:defRPr sz="1000"/>
            </a:pPr>
            <a:r>
              <a:rPr lang="uk-UA" sz="1500" dirty="0" smtClean="0">
                <a:latin typeface="+mj-lt"/>
                <a:cs typeface="Arial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рішення Павлоградської міської ради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20.03.2018 року № 1107-35/</a:t>
            </a:r>
            <a:r>
              <a:rPr lang="en-US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VII «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Порядку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пересувних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тимчасових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провадження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підприємницької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Павлоград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ярмарок,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святкових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урочистих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масових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рішення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виконавчого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комітету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Павлоградської міської ради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11.12.2019 року № 1112 «Про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обсягів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пайової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власників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тимчасових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торговельного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побутового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соціально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культурного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утриманні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обєктів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благоустрою"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пайової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утриманні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об’єктів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благоустрою за 2020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склали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1577,7 тис.грн.</a:t>
            </a:r>
            <a:endParaRPr lang="uk-UA" sz="1500" dirty="0" smtClean="0">
              <a:latin typeface="+mj-lt"/>
              <a:cs typeface="Arial"/>
            </a:endParaRPr>
          </a:p>
          <a:p>
            <a:pPr algn="just" eaLnBrk="1" hangingPunct="1">
              <a:defRPr sz="1000"/>
            </a:pPr>
            <a:endParaRPr lang="uk-UA" sz="1500" dirty="0" smtClean="0">
              <a:latin typeface="+mj-lt"/>
              <a:cs typeface="Arial"/>
            </a:endParaRPr>
          </a:p>
          <a:p>
            <a:pPr algn="just" eaLnBrk="1" hangingPunct="1">
              <a:buFontTx/>
              <a:buChar char="-"/>
              <a:defRPr sz="1000"/>
            </a:pPr>
            <a:r>
              <a:rPr lang="uk-UA" sz="1500" dirty="0" smtClean="0">
                <a:latin typeface="+mj-lt"/>
                <a:cs typeface="Arial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міського бюджету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комунальним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підприємствам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зменшився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податковий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борг по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податку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КП "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Павлоградводоканал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" в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сумі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1197,4 тис.грн., та 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екологічному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податку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КП «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Затишне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» - 169 тис.грн (в тому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до міського бюджету - 42,3 тис.грн).</a:t>
            </a:r>
            <a:endParaRPr lang="uk-UA" sz="1500" dirty="0" smtClean="0">
              <a:latin typeface="+mj-lt"/>
              <a:cs typeface="Arial"/>
            </a:endParaRPr>
          </a:p>
          <a:p>
            <a:pPr algn="just" eaLnBrk="1" hangingPunct="1">
              <a:defRPr sz="1000"/>
            </a:pPr>
            <a:endParaRPr lang="uk-UA" sz="1500" dirty="0" smtClean="0">
              <a:latin typeface="+mj-lt"/>
              <a:cs typeface="Arial"/>
            </a:endParaRPr>
          </a:p>
          <a:p>
            <a:pPr algn="just" eaLnBrk="1" hangingPunct="1">
              <a:buFontTx/>
              <a:buChar char="-"/>
              <a:defRPr sz="1000"/>
            </a:pPr>
            <a:r>
              <a:rPr lang="uk-UA" sz="1500" dirty="0" smtClean="0">
                <a:latin typeface="+mj-lt"/>
                <a:cs typeface="Arial"/>
              </a:rPr>
              <a:t>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2020 року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мобілізовано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коштів в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погашення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податкового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боргу в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сумі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12244,4 тис. грн., в тому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позасудового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стягнення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- 11964,7 тис. грн.,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сплати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рострочених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судовими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рішеннями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сум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податкового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боргу - 188,1 тис. грн,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надходжень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перебувають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у процедурах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банкрутства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- 8,3 тис. грн.,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надходжень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ДВС за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виконавчими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листами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стягнення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податкового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боргу - 38,7 тис. грн. та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стягнень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коштів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рахунків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інкасовими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дорученнями</a:t>
            </a:r>
            <a:r>
              <a:rPr lang="ru-RU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- 44,6 тис. грн.</a:t>
            </a:r>
            <a:endParaRPr lang="uk-UA" sz="1500" dirty="0" smtClean="0">
              <a:latin typeface="+mj-lt"/>
              <a:cs typeface="Arial"/>
            </a:endParaRPr>
          </a:p>
          <a:p>
            <a:pPr algn="just" eaLnBrk="1" hangingPunct="1">
              <a:defRPr sz="1000"/>
            </a:pPr>
            <a:endParaRPr lang="uk-UA" sz="1500" dirty="0" smtClean="0">
              <a:latin typeface="+mj-lt"/>
              <a:cs typeface="Arial"/>
            </a:endParaRPr>
          </a:p>
          <a:p>
            <a:pPr algn="just" eaLnBrk="1" hangingPunct="1">
              <a:buFontTx/>
              <a:buChar char="-"/>
              <a:defRPr sz="1000"/>
            </a:pPr>
            <a:endParaRPr lang="ru-RU" sz="1500" dirty="0">
              <a:latin typeface="+mj-lt"/>
              <a:cs typeface="Arial"/>
            </a:endParaRPr>
          </a:p>
          <a:p>
            <a:pPr algn="just" eaLnBrk="1" hangingPunct="1">
              <a:defRPr sz="1000"/>
            </a:pPr>
            <a:endParaRPr lang="ru-RU" sz="1400" dirty="0">
              <a:latin typeface="+mj-lt"/>
              <a:cs typeface="Arial"/>
            </a:endParaRPr>
          </a:p>
          <a:p>
            <a:pPr algn="just" eaLnBrk="1" hangingPunct="1">
              <a:defRPr sz="1000"/>
            </a:pPr>
            <a:r>
              <a:rPr lang="ru-RU" sz="1400" dirty="0">
                <a:latin typeface="+mj-lt"/>
                <a:cs typeface="Arial"/>
              </a:rPr>
              <a:t>      </a:t>
            </a:r>
          </a:p>
          <a:p>
            <a:pPr algn="just" eaLnBrk="1" hangingPunct="1">
              <a:defRPr sz="1000"/>
            </a:pPr>
            <a:endParaRPr lang="ru-RU" sz="1400" dirty="0">
              <a:latin typeface="+mj-lt"/>
              <a:cs typeface="Arial"/>
            </a:endParaRPr>
          </a:p>
          <a:p>
            <a:pPr algn="just" eaLnBrk="1" hangingPunct="1">
              <a:defRPr sz="1000"/>
            </a:pPr>
            <a:endParaRPr lang="ru-RU" sz="1200" dirty="0"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8675688" y="0"/>
            <a:ext cx="468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000000"/>
                </a:solidFill>
              </a:rPr>
              <a:t>19</a:t>
            </a:r>
          </a:p>
        </p:txBody>
      </p:sp>
      <p:sp>
        <p:nvSpPr>
          <p:cNvPr id="23555" name="Заголовок 5"/>
          <p:cNvSpPr>
            <a:spLocks noGrp="1"/>
          </p:cNvSpPr>
          <p:nvPr>
            <p:ph type="title"/>
          </p:nvPr>
        </p:nvSpPr>
        <p:spPr>
          <a:xfrm>
            <a:off x="1476375" y="307975"/>
            <a:ext cx="7056438" cy="404813"/>
          </a:xfrm>
        </p:spPr>
        <p:txBody>
          <a:bodyPr/>
          <a:lstStyle/>
          <a:p>
            <a:r>
              <a:rPr lang="ru-RU" altLang="ru-RU" sz="1800" b="1" smtClean="0">
                <a:solidFill>
                  <a:schemeClr val="tx1"/>
                </a:solidFill>
              </a:rPr>
              <a:t>Видатки загального фонду бюджету на житлово-комунальне господарство за  2020  рік</a:t>
            </a:r>
            <a:br>
              <a:rPr lang="ru-RU" altLang="ru-RU" sz="1800" b="1" smtClean="0">
                <a:solidFill>
                  <a:schemeClr val="tx1"/>
                </a:solidFill>
              </a:rPr>
            </a:br>
            <a:endParaRPr lang="ru-RU" altLang="ru-RU" sz="1800" b="1" smtClean="0">
              <a:solidFill>
                <a:schemeClr val="tx1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34990"/>
              </p:ext>
            </p:extLst>
          </p:nvPr>
        </p:nvGraphicFramePr>
        <p:xfrm>
          <a:off x="-252536" y="476672"/>
          <a:ext cx="10142838" cy="6756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8675688" y="0"/>
            <a:ext cx="468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400" b="1"/>
              <a:t>20</a:t>
            </a:r>
            <a:endParaRPr lang="ru-RU" altLang="ru-RU" sz="1400" b="1"/>
          </a:p>
        </p:txBody>
      </p:sp>
      <p:sp>
        <p:nvSpPr>
          <p:cNvPr id="24579" name="Заголовок 5"/>
          <p:cNvSpPr>
            <a:spLocks noGrp="1"/>
          </p:cNvSpPr>
          <p:nvPr>
            <p:ph type="title"/>
          </p:nvPr>
        </p:nvSpPr>
        <p:spPr>
          <a:xfrm>
            <a:off x="1476375" y="0"/>
            <a:ext cx="7056438" cy="404813"/>
          </a:xfrm>
        </p:spPr>
        <p:txBody>
          <a:bodyPr/>
          <a:lstStyle/>
          <a:p>
            <a:r>
              <a:rPr lang="ru-RU" altLang="ru-RU" sz="1800" b="1" smtClean="0">
                <a:solidFill>
                  <a:schemeClr val="tx1"/>
                </a:solidFill>
              </a:rPr>
              <a:t>Видатки бюджету розвитку за 2020 рік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476375" y="307975"/>
            <a:ext cx="7439025" cy="4635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0" bIns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 sz="1000"/>
            </a:pP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-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Фінансова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підтримка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комунальних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підприємств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м.Павлоград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на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поповнення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статутних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фондів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- 31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млн.грн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. (КП «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Павлоградтеплоенерго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» - 14,1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млн.грн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., КП «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Павлоградводоканал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» - </a:t>
            </a:r>
            <a:r>
              <a:rPr lang="ru-RU" sz="1300" dirty="0" smtClean="0">
                <a:solidFill>
                  <a:srgbClr val="000000"/>
                </a:solidFill>
                <a:latin typeface="+mj-lt"/>
                <a:cs typeface="Arial Cyr"/>
              </a:rPr>
              <a:t>13,1 </a:t>
            </a:r>
            <a:r>
              <a:rPr lang="ru-RU" sz="1300" dirty="0" err="1" smtClean="0">
                <a:solidFill>
                  <a:srgbClr val="000000"/>
                </a:solidFill>
                <a:latin typeface="+mj-lt"/>
                <a:cs typeface="Arial Cyr"/>
              </a:rPr>
              <a:t>млн.грн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., КП «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Павлограджитлосервіс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» - 1,9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млн.грн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., КП «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Стадіон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Прометей» - 0,1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млн.грн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., КП «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Затишне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місто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» - 0,2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млн.грн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., КП «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Павлоградська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телерадіокомпанія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» - </a:t>
            </a:r>
            <a:r>
              <a:rPr lang="ru-RU" sz="1300" dirty="0" smtClean="0">
                <a:solidFill>
                  <a:srgbClr val="000000"/>
                </a:solidFill>
                <a:latin typeface="+mj-lt"/>
                <a:cs typeface="Arial Cyr"/>
              </a:rPr>
              <a:t>0,6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млн.грн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., КП "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Павлоградтрансенерго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"- 1млн.грн., КП "Павлоград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Світло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"- </a:t>
            </a:r>
            <a:r>
              <a:rPr lang="ru-RU" sz="1300" dirty="0" smtClean="0">
                <a:solidFill>
                  <a:srgbClr val="000000"/>
                </a:solidFill>
                <a:latin typeface="+mj-lt"/>
                <a:cs typeface="Arial Cyr"/>
              </a:rPr>
              <a:t>0,1 </a:t>
            </a:r>
            <a:r>
              <a:rPr lang="ru-RU" sz="1300" dirty="0" err="1" smtClean="0">
                <a:solidFill>
                  <a:srgbClr val="000000"/>
                </a:solidFill>
                <a:latin typeface="+mj-lt"/>
                <a:cs typeface="Arial Cyr"/>
              </a:rPr>
              <a:t>млн.грн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.);</a:t>
            </a:r>
          </a:p>
          <a:p>
            <a:pPr eaLnBrk="1" hangingPunct="1">
              <a:defRPr sz="1000"/>
            </a:pPr>
            <a:endParaRPr lang="ru-RU" sz="1300" dirty="0" smtClean="0">
              <a:solidFill>
                <a:srgbClr val="000000"/>
              </a:solidFill>
              <a:latin typeface="+mj-lt"/>
              <a:cs typeface="Arial Cyr"/>
            </a:endParaRPr>
          </a:p>
          <a:p>
            <a:pPr eaLnBrk="1" hangingPunct="1">
              <a:defRPr sz="1000"/>
            </a:pPr>
            <a:r>
              <a:rPr lang="ru-RU" sz="1300" dirty="0" smtClean="0">
                <a:solidFill>
                  <a:srgbClr val="000000"/>
                </a:solidFill>
                <a:latin typeface="+mj-lt"/>
                <a:cs typeface="Arial Cyr"/>
              </a:rPr>
              <a:t>- 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Утримання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та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розвиток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автомобільних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доріг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– 7,7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млн.грн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 (капремонт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доріг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4,5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млн.грн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.,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реконструкція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доріг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: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пров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.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Голубицького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– 0,5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млн.грн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, 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між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вул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.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Західнодонбаська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, 24 та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вул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. Комарова, 15 </a:t>
            </a:r>
            <a:r>
              <a:rPr lang="ru-RU" sz="1300" dirty="0" smtClean="0">
                <a:solidFill>
                  <a:srgbClr val="000000"/>
                </a:solidFill>
                <a:latin typeface="+mj-lt"/>
                <a:cs typeface="Arial Cyr"/>
              </a:rPr>
              <a:t>- 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0,8 млн.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грн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,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реконструкція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світлофорних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 smtClean="0">
                <a:solidFill>
                  <a:srgbClr val="000000"/>
                </a:solidFill>
                <a:latin typeface="+mj-lt"/>
                <a:cs typeface="Arial Cyr"/>
              </a:rPr>
              <a:t>об'єктів</a:t>
            </a:r>
            <a:r>
              <a:rPr lang="ru-RU" sz="1300" dirty="0" smtClean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на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перехресті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 smtClean="0">
                <a:solidFill>
                  <a:srgbClr val="000000"/>
                </a:solidFill>
                <a:latin typeface="+mj-lt"/>
                <a:cs typeface="Arial Cyr"/>
              </a:rPr>
              <a:t>вул.Шевченка</a:t>
            </a:r>
            <a:r>
              <a:rPr lang="ru-RU" sz="1300" dirty="0" smtClean="0">
                <a:solidFill>
                  <a:srgbClr val="000000"/>
                </a:solidFill>
                <a:latin typeface="+mj-lt"/>
                <a:cs typeface="Arial Cyr"/>
              </a:rPr>
              <a:t> -Центральна - 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Горького, </a:t>
            </a:r>
            <a:r>
              <a:rPr lang="ru-RU" sz="1300" dirty="0" err="1" smtClean="0">
                <a:solidFill>
                  <a:srgbClr val="000000"/>
                </a:solidFill>
                <a:latin typeface="+mj-lt"/>
                <a:cs typeface="Arial Cyr"/>
              </a:rPr>
              <a:t>Полтавська</a:t>
            </a:r>
            <a:r>
              <a:rPr lang="ru-RU" sz="1300" dirty="0" smtClean="0">
                <a:solidFill>
                  <a:srgbClr val="000000"/>
                </a:solidFill>
                <a:latin typeface="+mj-lt"/>
                <a:cs typeface="Arial Cyr"/>
              </a:rPr>
              <a:t> - </a:t>
            </a:r>
            <a:r>
              <a:rPr lang="ru-RU" sz="1300" dirty="0" err="1" smtClean="0">
                <a:solidFill>
                  <a:srgbClr val="000000"/>
                </a:solidFill>
                <a:latin typeface="+mj-lt"/>
                <a:cs typeface="Arial Cyr"/>
              </a:rPr>
              <a:t>Дніпровська</a:t>
            </a:r>
            <a:r>
              <a:rPr lang="ru-RU" sz="1300" dirty="0" smtClean="0">
                <a:solidFill>
                  <a:srgbClr val="000000"/>
                </a:solidFill>
                <a:latin typeface="+mj-lt"/>
                <a:cs typeface="Arial Cyr"/>
              </a:rPr>
              <a:t> – 1,9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млн.грн</a:t>
            </a:r>
            <a:r>
              <a:rPr lang="ru-RU" sz="1300" dirty="0" smtClean="0">
                <a:solidFill>
                  <a:srgbClr val="000000"/>
                </a:solidFill>
                <a:latin typeface="+mj-lt"/>
                <a:cs typeface="Arial Cyr"/>
              </a:rPr>
              <a:t>.);</a:t>
            </a:r>
            <a:endParaRPr lang="ru-RU" sz="1300" dirty="0">
              <a:solidFill>
                <a:srgbClr val="000000"/>
              </a:solidFill>
              <a:latin typeface="+mj-lt"/>
              <a:cs typeface="Arial Cyr"/>
            </a:endParaRPr>
          </a:p>
          <a:p>
            <a:pPr eaLnBrk="1" hangingPunct="1">
              <a:defRPr sz="1000"/>
            </a:pPr>
            <a:endParaRPr lang="ru-RU" sz="1300" dirty="0" smtClean="0">
              <a:solidFill>
                <a:srgbClr val="000000"/>
              </a:solidFill>
              <a:latin typeface="+mj-lt"/>
              <a:cs typeface="Arial Cyr"/>
            </a:endParaRPr>
          </a:p>
          <a:p>
            <a:pPr eaLnBrk="1" hangingPunct="1">
              <a:defRPr sz="1000"/>
            </a:pPr>
            <a:r>
              <a:rPr lang="ru-RU" sz="1300" dirty="0" smtClean="0">
                <a:solidFill>
                  <a:srgbClr val="000000"/>
                </a:solidFill>
                <a:latin typeface="+mj-lt"/>
                <a:cs typeface="Arial Cyr"/>
              </a:rPr>
              <a:t>-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Житлово-комунальне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господарство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- </a:t>
            </a:r>
            <a:r>
              <a:rPr lang="ru-RU" sz="1300" dirty="0" smtClean="0">
                <a:solidFill>
                  <a:srgbClr val="000000"/>
                </a:solidFill>
                <a:latin typeface="+mj-lt"/>
                <a:cs typeface="Arial Cyr"/>
              </a:rPr>
              <a:t>4,7 </a:t>
            </a:r>
            <a:r>
              <a:rPr lang="ru-RU" sz="1300" dirty="0" err="1" smtClean="0">
                <a:solidFill>
                  <a:srgbClr val="000000"/>
                </a:solidFill>
                <a:latin typeface="+mj-lt"/>
                <a:cs typeface="Arial Cyr"/>
              </a:rPr>
              <a:t>млн.грн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. ( капремонт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покрівель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- 0,7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млн.грн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.,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ліфтів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- 0,1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млн.грн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.,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кабельних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ліній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- 2,6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млн.грн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., </a:t>
            </a:r>
            <a:r>
              <a:rPr lang="ru-RU" sz="1300" dirty="0" err="1" smtClean="0">
                <a:solidFill>
                  <a:srgbClr val="000000"/>
                </a:solidFill>
                <a:latin typeface="+mj-lt"/>
                <a:cs typeface="Arial Cyr"/>
              </a:rPr>
              <a:t>придбання</a:t>
            </a:r>
            <a:r>
              <a:rPr lang="ru-RU" sz="1300" dirty="0" smtClean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дитячо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-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спортивних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майданчиків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-- 0,6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млн.грн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.,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павільйонів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на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зупинки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громадського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транспорту – 0,3 млн. грн.,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обладнання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для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проведення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робіт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із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благоустрою - 0,4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млн.грн</a:t>
            </a:r>
            <a:r>
              <a:rPr lang="ru-RU" sz="1300" dirty="0" smtClean="0">
                <a:solidFill>
                  <a:srgbClr val="000000"/>
                </a:solidFill>
                <a:latin typeface="+mj-lt"/>
                <a:cs typeface="Arial Cyr"/>
              </a:rPr>
              <a:t>.) 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;</a:t>
            </a:r>
          </a:p>
          <a:p>
            <a:pPr eaLnBrk="1" hangingPunct="1">
              <a:defRPr sz="1000"/>
            </a:pPr>
            <a:endParaRPr lang="ru-RU" sz="1300" dirty="0" smtClean="0">
              <a:solidFill>
                <a:srgbClr val="000000"/>
              </a:solidFill>
              <a:latin typeface="+mj-lt"/>
              <a:cs typeface="Arial Cyr"/>
            </a:endParaRPr>
          </a:p>
          <a:p>
            <a:pPr eaLnBrk="1" hangingPunct="1">
              <a:defRPr sz="1000"/>
            </a:pPr>
            <a:r>
              <a:rPr lang="ru-RU" sz="1300" dirty="0" smtClean="0">
                <a:solidFill>
                  <a:srgbClr val="000000"/>
                </a:solidFill>
                <a:latin typeface="+mj-lt"/>
                <a:cs typeface="Arial Cyr"/>
              </a:rPr>
              <a:t>-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Будівництво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та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реконструкція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об'єктів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житлово-комунального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господарства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- 9,8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млн.грн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. (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реконструкціія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: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системи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теплопостачання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мкр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. «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Північний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», «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Західний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», «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Новий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» - 0,6  млн. грн.,  скверу </a:t>
            </a:r>
            <a:r>
              <a:rPr lang="ru-RU" sz="1300" dirty="0" err="1" smtClean="0">
                <a:solidFill>
                  <a:srgbClr val="000000"/>
                </a:solidFill>
                <a:latin typeface="+mj-lt"/>
                <a:cs typeface="Arial Cyr"/>
              </a:rPr>
              <a:t>ім.Т.Г.Шевченка</a:t>
            </a:r>
            <a:r>
              <a:rPr lang="ru-RU" sz="1300" dirty="0" smtClean="0">
                <a:solidFill>
                  <a:srgbClr val="000000"/>
                </a:solidFill>
                <a:latin typeface="+mj-lt"/>
                <a:cs typeface="Arial Cyr"/>
              </a:rPr>
              <a:t> - 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2,6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млн.грн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.,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частини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стадіону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«Прометей» - 3,9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млн.грн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., фонтану на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Соборній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площі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– 0,1 млн. грн., капремонт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площі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Соборна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– 2,4 млн.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грн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,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проєктні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роботи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будівництва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колектору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КНС-1 та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зливної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каналізації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- 0,2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млн.грн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.); </a:t>
            </a:r>
          </a:p>
          <a:p>
            <a:pPr eaLnBrk="1" hangingPunct="1">
              <a:defRPr sz="1000"/>
            </a:pPr>
            <a:endParaRPr lang="ru-RU" sz="1300" dirty="0">
              <a:solidFill>
                <a:srgbClr val="000000"/>
              </a:solidFill>
              <a:latin typeface="+mj-lt"/>
              <a:cs typeface="Arial Cyr"/>
            </a:endParaRPr>
          </a:p>
          <a:p>
            <a:pPr eaLnBrk="1" hangingPunct="1">
              <a:defRPr sz="1000"/>
            </a:pP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-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Капітальні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видатки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установ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 smtClean="0">
                <a:solidFill>
                  <a:srgbClr val="000000"/>
                </a:solidFill>
                <a:latin typeface="+mj-lt"/>
                <a:cs typeface="Arial Cyr"/>
              </a:rPr>
              <a:t>соціально-культурної</a:t>
            </a:r>
            <a:r>
              <a:rPr lang="ru-RU" sz="1300" dirty="0" smtClean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 err="1" smtClean="0">
                <a:solidFill>
                  <a:srgbClr val="000000"/>
                </a:solidFill>
                <a:latin typeface="+mj-lt"/>
                <a:cs typeface="Arial Cyr"/>
              </a:rPr>
              <a:t>сфери</a:t>
            </a:r>
            <a:r>
              <a:rPr lang="ru-RU" sz="1300" dirty="0" smtClean="0">
                <a:solidFill>
                  <a:srgbClr val="000000"/>
                </a:solidFill>
                <a:latin typeface="+mj-lt"/>
                <a:cs typeface="Arial Cyr"/>
              </a:rPr>
              <a:t> 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- 42,9 </a:t>
            </a:r>
            <a:r>
              <a:rPr lang="ru-RU" sz="1300" dirty="0" err="1">
                <a:solidFill>
                  <a:srgbClr val="000000"/>
                </a:solidFill>
                <a:latin typeface="+mj-lt"/>
                <a:cs typeface="Arial Cyr"/>
              </a:rPr>
              <a:t>млн.грн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Arial Cyr"/>
              </a:rPr>
              <a:t>.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235825" y="5164138"/>
            <a:ext cx="596900" cy="20955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 sz="1000"/>
            </a:pPr>
            <a:r>
              <a:rPr lang="ru-RU" sz="1125">
                <a:solidFill>
                  <a:srgbClr val="000000"/>
                </a:solidFill>
                <a:latin typeface="Arial Cyr"/>
                <a:cs typeface="Arial Cyr"/>
              </a:rPr>
              <a:t>млн.грн.</a:t>
            </a:r>
          </a:p>
        </p:txBody>
      </p:sp>
      <p:pic>
        <p:nvPicPr>
          <p:cNvPr id="24582" name="Диаграмма 12"/>
          <p:cNvPicPr>
            <a:picLocks noGrp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79588" y="2530475"/>
            <a:ext cx="10923588" cy="669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8675688" y="0"/>
            <a:ext cx="468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400" b="1"/>
              <a:t>21</a:t>
            </a:r>
            <a:endParaRPr lang="ru-RU" altLang="ru-RU" sz="1400" b="1"/>
          </a:p>
        </p:txBody>
      </p:sp>
      <p:sp>
        <p:nvSpPr>
          <p:cNvPr id="25603" name="Заголовок 5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345363" cy="549275"/>
          </a:xfrm>
        </p:spPr>
        <p:txBody>
          <a:bodyPr/>
          <a:lstStyle/>
          <a:p>
            <a:r>
              <a:rPr lang="ru-RU" altLang="ru-RU" sz="1800" b="1" smtClean="0">
                <a:solidFill>
                  <a:schemeClr val="tx1"/>
                </a:solidFill>
              </a:rPr>
              <a:t>Результати споживання енергоносіїв за 2020 рік </a:t>
            </a:r>
            <a:br>
              <a:rPr lang="ru-RU" altLang="ru-RU" sz="1800" b="1" smtClean="0">
                <a:solidFill>
                  <a:schemeClr val="tx1"/>
                </a:solidFill>
              </a:rPr>
            </a:br>
            <a:r>
              <a:rPr lang="ru-RU" altLang="ru-RU" sz="1800" b="1" smtClean="0">
                <a:solidFill>
                  <a:schemeClr val="tx1"/>
                </a:solidFill>
              </a:rPr>
              <a:t>в порівнянні з 2019 роком</a:t>
            </a:r>
          </a:p>
        </p:txBody>
      </p:sp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1763713" y="5956300"/>
            <a:ext cx="6769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Зменшено споживання енергоносіїв бюджетними установами за 2020 рік в порівнянні з 2019 роком на 7,4 млн.грн.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619250" y="665163"/>
          <a:ext cx="7056440" cy="5291137"/>
        </p:xfrm>
        <a:graphic>
          <a:graphicData uri="http://schemas.openxmlformats.org/drawingml/2006/table">
            <a:tbl>
              <a:tblPr/>
              <a:tblGrid>
                <a:gridCol w="1078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2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42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84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94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65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75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5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56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536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468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458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564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382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50309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Назва</a:t>
                      </a:r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галузі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72" marR="3272" marT="3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Теплопостачання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Водопостачання та водовідведення</a:t>
                      </a:r>
                    </a:p>
                  </a:txBody>
                  <a:tcPr marL="3272" marR="3272" marT="32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Електрична енергія</a:t>
                      </a:r>
                    </a:p>
                  </a:txBody>
                  <a:tcPr marL="3272" marR="3272" marT="32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Природний</a:t>
                      </a:r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газ</a:t>
                      </a:r>
                    </a:p>
                  </a:txBody>
                  <a:tcPr marL="3272" marR="3272" marT="327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зменшення, збільшення споживання ( +; -)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зменшення, збільшення споживання ( +; -)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зменшення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збільшення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споживання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( +; -)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зменшення, збільшення споживання ( +; -)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в натуральних одиницях          (тис.Гкал)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в грошових одиницях               (тис. грн)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в натуральних одиницях          (тис.м3)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в грошових одиницях               (тис. грн)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в натуральних одиницях                                                   (тис.кВт/год)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в грошових одиницях (тис.грн)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в натуральних одиницях       (тис.м3)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в грошових одиницях (тис.грн)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"-"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"+"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"-"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"+"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"-"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"+"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"-"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"+"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"-"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"+"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"-"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"+"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"-"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"+"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"-"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"+"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Апарат управління</a:t>
                      </a:r>
                    </a:p>
                  </a:txBody>
                  <a:tcPr marL="3272" marR="3272" marT="3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-0,01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0,01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-22,8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15,8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-0,07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0,29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-2,6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-23,5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-58,7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Освіта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72" marR="3272" marT="3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-0,70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0,20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-1315,7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382,4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-15,9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-619,3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31,3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-747,7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-1869,2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23,4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-103,5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-907,4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7,4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Охорона здоров'я</a:t>
                      </a:r>
                    </a:p>
                  </a:txBody>
                  <a:tcPr marL="3272" marR="3272" marT="3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-0,40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-748,9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-5,1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-198,7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86,2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-137,1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121,3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-342,7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303,2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-103,4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-906,6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Соціальний захист</a:t>
                      </a:r>
                    </a:p>
                  </a:txBody>
                  <a:tcPr marL="3272" marR="3272" marT="3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0,005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8,8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-0,08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-3,2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-9,6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-24,0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3272" marR="3272" marT="3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-0,11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0,01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-213,5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9,8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-0,20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0,02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-7,9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-29,9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-74,7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9,8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4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Фізкультура</a:t>
                      </a:r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і спорт</a:t>
                      </a:r>
                    </a:p>
                  </a:txBody>
                  <a:tcPr marL="3272" marR="3272" marT="3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-0,03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0,01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27,4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-0,34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-13,1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-7,8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-19,5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1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Всього</a:t>
                      </a:r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по </a:t>
                      </a:r>
                      <a:r>
                        <a:rPr lang="ru-RU" sz="9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місту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72" marR="3272" marT="3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-1,25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0,24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-2350,9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444,2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-21,7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3,3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-844,8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129,4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-955,5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143,7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-2388,8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359,3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-206,8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-1813,9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17,3</a:t>
                      </a:r>
                    </a:p>
                  </a:txBody>
                  <a:tcPr marL="3272" marR="3272" marT="32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8748713" y="0"/>
            <a:ext cx="250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400" b="1"/>
              <a:t>2</a:t>
            </a:r>
            <a:endParaRPr lang="ru-RU" altLang="ru-RU" sz="1400" b="1"/>
          </a:p>
        </p:txBody>
      </p:sp>
      <p:sp>
        <p:nvSpPr>
          <p:cNvPr id="11267" name="Заголовок 5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416800" cy="549275"/>
          </a:xfrm>
        </p:spPr>
        <p:txBody>
          <a:bodyPr/>
          <a:lstStyle/>
          <a:p>
            <a:r>
              <a:rPr lang="ru-RU" altLang="ru-RU" sz="1800" b="1" smtClean="0">
                <a:solidFill>
                  <a:srgbClr val="000000"/>
                </a:solidFill>
                <a:cs typeface="Times New Roman" panose="02020603050405020304" pitchFamily="18" charset="0"/>
              </a:rPr>
              <a:t>Виконання дохідної частини міського бюджету за 2019 - 2020 роки</a:t>
            </a:r>
            <a:endParaRPr lang="ru-RU" altLang="ru-RU" sz="1800" b="1" smtClean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242371"/>
              </p:ext>
            </p:extLst>
          </p:nvPr>
        </p:nvGraphicFramePr>
        <p:xfrm>
          <a:off x="684713" y="423863"/>
          <a:ext cx="8064000" cy="62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8820150" y="0"/>
            <a:ext cx="323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400" b="1"/>
              <a:t>3</a:t>
            </a:r>
          </a:p>
        </p:txBody>
      </p:sp>
      <p:sp>
        <p:nvSpPr>
          <p:cNvPr id="12291" name="Заголовок 5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416800" cy="620712"/>
          </a:xfrm>
        </p:spPr>
        <p:txBody>
          <a:bodyPr/>
          <a:lstStyle/>
          <a:p>
            <a:r>
              <a:rPr lang="ru-RU" altLang="ru-RU" sz="1800" b="1" smtClean="0">
                <a:solidFill>
                  <a:schemeClr val="tx1"/>
                </a:solidFill>
              </a:rPr>
              <a:t>Структура доходів загального фонду </a:t>
            </a:r>
            <a:br>
              <a:rPr lang="ru-RU" altLang="ru-RU" sz="1800" b="1" smtClean="0">
                <a:solidFill>
                  <a:schemeClr val="tx1"/>
                </a:solidFill>
              </a:rPr>
            </a:br>
            <a:r>
              <a:rPr lang="ru-RU" altLang="ru-RU" sz="1800" b="1" smtClean="0">
                <a:solidFill>
                  <a:schemeClr val="tx1"/>
                </a:solidFill>
              </a:rPr>
              <a:t>міського бюджету за 2020 рік</a:t>
            </a:r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/>
        </p:nvGraphicFramePr>
        <p:xfrm>
          <a:off x="0" y="764704"/>
          <a:ext cx="8825234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8748713" y="0"/>
            <a:ext cx="250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400" b="1"/>
              <a:t>4</a:t>
            </a:r>
            <a:endParaRPr lang="ru-RU" altLang="ru-RU" sz="1400" b="1"/>
          </a:p>
        </p:txBody>
      </p:sp>
      <p:sp>
        <p:nvSpPr>
          <p:cNvPr id="13315" name="Заголовок 5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272338" cy="549275"/>
          </a:xfrm>
        </p:spPr>
        <p:txBody>
          <a:bodyPr/>
          <a:lstStyle/>
          <a:p>
            <a:r>
              <a:rPr lang="ru-RU" altLang="ru-RU" sz="1800" b="1" smtClean="0">
                <a:solidFill>
                  <a:schemeClr val="tx1"/>
                </a:solidFill>
              </a:rPr>
              <a:t>Виконання планових показників власних доходів загального фонду міського бюджету за 2020 рік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107504" y="781051"/>
          <a:ext cx="8784976" cy="6076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8080375" y="898525"/>
            <a:ext cx="792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uk-UA" altLang="ru-RU" sz="1400"/>
              <a:t>тис.грн</a:t>
            </a:r>
            <a:endParaRPr lang="ru-RU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7"/>
          <p:cNvSpPr>
            <a:spLocks noChangeArrowheads="1"/>
          </p:cNvSpPr>
          <p:nvPr/>
        </p:nvSpPr>
        <p:spPr bwMode="auto">
          <a:xfrm>
            <a:off x="3708400" y="5589588"/>
            <a:ext cx="2125663" cy="70802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lIns="18288" tIns="0" rIns="0" bIns="0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300" b="1">
                <a:latin typeface="Arial" panose="020B0604020202020204" pitchFamily="34" charset="0"/>
              </a:rPr>
              <a:t>2019 рік - 526,4 млн. грн</a:t>
            </a:r>
          </a:p>
          <a:p>
            <a:pPr algn="ctr" eaLnBrk="1" hangingPunct="1"/>
            <a:r>
              <a:rPr lang="ru-RU" altLang="ru-RU" sz="1300" b="1">
                <a:latin typeface="Arial" panose="020B0604020202020204" pitchFamily="34" charset="0"/>
              </a:rPr>
              <a:t>2020 рік - 511,4 млн.грн</a:t>
            </a:r>
          </a:p>
          <a:p>
            <a:pPr algn="ctr" eaLnBrk="1" hangingPunct="1"/>
            <a:r>
              <a:rPr lang="ru-RU" altLang="ru-RU" sz="1300" b="1">
                <a:latin typeface="Arial" panose="020B0604020202020204" pitchFamily="34" charset="0"/>
              </a:rPr>
              <a:t> - 15 млн. грн або 2,8%</a:t>
            </a:r>
          </a:p>
          <a:p>
            <a:pPr eaLnBrk="1" hangingPunct="1"/>
            <a:endParaRPr lang="ru-RU" altLang="ru-RU" sz="1300" b="1">
              <a:latin typeface="Arial" panose="020B0604020202020204" pitchFamily="34" charset="0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8748713" y="0"/>
            <a:ext cx="250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400" b="1"/>
              <a:t>5</a:t>
            </a:r>
            <a:endParaRPr lang="ru-RU" altLang="ru-RU" sz="1400" b="1"/>
          </a:p>
        </p:txBody>
      </p:sp>
      <p:sp>
        <p:nvSpPr>
          <p:cNvPr id="14340" name="Заголовок 5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345363" cy="549275"/>
          </a:xfrm>
        </p:spPr>
        <p:txBody>
          <a:bodyPr/>
          <a:lstStyle/>
          <a:p>
            <a:r>
              <a:rPr lang="ru-RU" altLang="ru-RU" sz="1800" b="1" smtClean="0">
                <a:solidFill>
                  <a:schemeClr val="tx1"/>
                </a:solidFill>
              </a:rPr>
              <a:t>Структура власних доходів загального фонду міського бюджету за 2020 рік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-108520" y="692696"/>
          <a:ext cx="925252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8820150" y="0"/>
            <a:ext cx="323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400" b="1"/>
              <a:t>6</a:t>
            </a:r>
          </a:p>
        </p:txBody>
      </p:sp>
      <p:sp>
        <p:nvSpPr>
          <p:cNvPr id="15363" name="Заголовок 5"/>
          <p:cNvSpPr>
            <a:spLocks noGrp="1"/>
          </p:cNvSpPr>
          <p:nvPr>
            <p:ph type="title"/>
          </p:nvPr>
        </p:nvSpPr>
        <p:spPr>
          <a:xfrm>
            <a:off x="971550" y="0"/>
            <a:ext cx="7885113" cy="809625"/>
          </a:xfrm>
        </p:spPr>
        <p:txBody>
          <a:bodyPr/>
          <a:lstStyle/>
          <a:p>
            <a:r>
              <a:rPr lang="ru-RU" altLang="ru-RU" sz="1800" b="1" smtClean="0">
                <a:solidFill>
                  <a:schemeClr val="tx1"/>
                </a:solidFill>
              </a:rPr>
              <a:t>Підприємства, які збільшили (зменшили) надходження податку на доходи фізичних осіб в міський бюджет за 2020 рік в порівнянні з 2019 роком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476375" y="836613"/>
          <a:ext cx="7451725" cy="5915027"/>
        </p:xfrm>
        <a:graphic>
          <a:graphicData uri="http://schemas.openxmlformats.org/drawingml/2006/table">
            <a:tbl>
              <a:tblPr/>
              <a:tblGrid>
                <a:gridCol w="5688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err="1">
                          <a:latin typeface="Times New Roman" pitchFamily="18" charset="0"/>
                        </a:rPr>
                        <a:t>Назва</a:t>
                      </a:r>
                      <a:r>
                        <a:rPr lang="ru-RU" sz="1200" b="0" i="0" u="none" strike="noStrike" baseline="0" dirty="0">
                          <a:latin typeface="Times New Roman" pitchFamily="18" charset="0"/>
                        </a:rPr>
                        <a:t> </a:t>
                      </a:r>
                      <a:r>
                        <a:rPr lang="ru-RU" sz="1200" b="0" i="0" u="none" strike="noStrike" baseline="0" dirty="0" err="1">
                          <a:latin typeface="Times New Roman" pitchFamily="18" charset="0"/>
                        </a:rPr>
                        <a:t>підприємства</a:t>
                      </a:r>
                      <a:r>
                        <a:rPr lang="ru-RU" sz="1200" b="0" i="0" u="none" strike="noStrike" baseline="0" dirty="0">
                          <a:latin typeface="Times New Roman" pitchFamily="18" charset="0"/>
                        </a:rPr>
                        <a:t>, установи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err="1">
                          <a:latin typeface="Times New Roman" pitchFamily="18" charset="0"/>
                        </a:rPr>
                        <a:t>Збільшення</a:t>
                      </a:r>
                      <a:r>
                        <a:rPr lang="ru-RU" sz="1200" b="0" i="0" u="none" strike="noStrike" baseline="0" dirty="0">
                          <a:latin typeface="Times New Roman" pitchFamily="18" charset="0"/>
                        </a:rPr>
                        <a:t> </a:t>
                      </a:r>
                      <a:r>
                        <a:rPr lang="ru-RU" sz="1200" b="0" i="0" u="none" strike="noStrike" baseline="0" dirty="0" err="1">
                          <a:latin typeface="Times New Roman" pitchFamily="18" charset="0"/>
                        </a:rPr>
                        <a:t>надходжень</a:t>
                      </a:r>
                      <a:endParaRPr lang="ru-RU" sz="1200" b="0" i="0" u="none" strike="noStrike" baseline="0" dirty="0">
                        <a:latin typeface="Times New Roman" pitchFamily="18" charset="0"/>
                      </a:endParaRP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err="1">
                          <a:latin typeface="Times New Roman" pitchFamily="18" charset="0"/>
                        </a:rPr>
                        <a:t>Зменшення</a:t>
                      </a:r>
                      <a:r>
                        <a:rPr lang="ru-RU" sz="1200" b="0" i="0" u="none" strike="noStrike" baseline="0" dirty="0">
                          <a:latin typeface="Times New Roman" pitchFamily="18" charset="0"/>
                        </a:rPr>
                        <a:t> </a:t>
                      </a:r>
                      <a:r>
                        <a:rPr lang="ru-RU" sz="1200" b="0" i="0" u="none" strike="noStrike" baseline="0" dirty="0" err="1">
                          <a:latin typeface="Times New Roman" pitchFamily="18" charset="0"/>
                        </a:rPr>
                        <a:t>надходжень</a:t>
                      </a:r>
                      <a:endParaRPr lang="ru-RU" sz="1200" b="0" i="0" u="none" strike="noStrike" baseline="0" dirty="0">
                        <a:latin typeface="Times New Roman" pitchFamily="18" charset="0"/>
                      </a:endParaRP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2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ПрАТ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ДТЕК "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Павлоградвугілля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" (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зі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структурними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підрозділами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-18,1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1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ДП "НВО "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Павлоградський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хімічний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завод"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-8,7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1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ТОВ "ДТЕК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Сервіс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"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1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ТОВ "ДДС - ПЛЮС"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-1,1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1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ПрАТ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"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Павлоградхліб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"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-0,6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16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ТОВ "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Бетонярня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"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Будмайстер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"</a:t>
                      </a:r>
                    </a:p>
                  </a:txBody>
                  <a:tcPr marL="5456" marR="5456" marT="54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-0,5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1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ТОВ "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Дніпровський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механічний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завод"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-0,4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1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ТОВ "Павлоградське ПНП"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-0,3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1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РФ "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Придніпровська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залізниця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" ПАТ "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Українська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залізниця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"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-0,2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1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Відділ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освіти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ПМР (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зі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структурними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підрозділами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3,3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1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Військова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частина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3024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Національної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гвардії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України</a:t>
                      </a:r>
                      <a:endParaRPr lang="ru-RU" sz="1400" b="0" i="0" u="none" strike="noStrike" baseline="0" dirty="0">
                        <a:latin typeface="Times New Roman" pitchFamily="18" charset="0"/>
                      </a:endParaRP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1,9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31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АТ"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Дніпропетровськгаз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"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1,6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1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КНП "Павлоградська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лікарня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інтенсивного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лікування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"ПМР"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1,6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1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КНП "Павлоградська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міська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лікарня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 № 1 "ПМР"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1,6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1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ТОВ "Омега"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0,9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51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ТОВ "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Молочний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Дім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"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0,8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51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КНП"Павлоградська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районна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центральна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лікарня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"ДОР"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0,7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51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ТОВ "АТБ -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Маркет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"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0,7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972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КНП "Центр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первинної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медико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-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санітарної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допомоги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 м.Павлограда"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447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ПрАТ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"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Підприємство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з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експлуатації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електричних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мереж "Центральна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енергетична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компанія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"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51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КП "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Затишне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місто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"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0,4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43396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Територіальне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управління 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Державної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судової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адміністрації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України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в </a:t>
                      </a:r>
                      <a:r>
                        <a:rPr lang="ru-RU" sz="1400" b="0" i="0" u="none" strike="noStrike" baseline="0" dirty="0" err="1">
                          <a:latin typeface="Times New Roman" pitchFamily="18" charset="0"/>
                        </a:rPr>
                        <a:t>Дніпропетровській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області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0,3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5456" marR="5456" marT="5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15464" name="TextBox 1"/>
          <p:cNvSpPr txBox="1">
            <a:spLocks noChangeArrowheads="1"/>
          </p:cNvSpPr>
          <p:nvPr/>
        </p:nvSpPr>
        <p:spPr bwMode="auto">
          <a:xfrm>
            <a:off x="8207375" y="620713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uk-UA" altLang="ru-RU" sz="1200"/>
              <a:t>млн.грн</a:t>
            </a:r>
            <a:endParaRPr lang="ru-RU" altLang="ru-R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8820150" y="0"/>
            <a:ext cx="323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400" b="1"/>
              <a:t>7</a:t>
            </a:r>
            <a:endParaRPr lang="ru-RU" altLang="ru-RU" sz="1400" b="1"/>
          </a:p>
        </p:txBody>
      </p:sp>
      <p:sp>
        <p:nvSpPr>
          <p:cNvPr id="16387" name="Заголовок 5"/>
          <p:cNvSpPr>
            <a:spLocks noGrp="1"/>
          </p:cNvSpPr>
          <p:nvPr>
            <p:ph type="title"/>
          </p:nvPr>
        </p:nvSpPr>
        <p:spPr>
          <a:xfrm>
            <a:off x="1619250" y="188913"/>
            <a:ext cx="7056438" cy="547687"/>
          </a:xfrm>
        </p:spPr>
        <p:txBody>
          <a:bodyPr/>
          <a:lstStyle/>
          <a:p>
            <a:r>
              <a:rPr lang="ru-RU" altLang="ru-RU" sz="1800" b="1" smtClean="0">
                <a:solidFill>
                  <a:schemeClr val="tx1"/>
                </a:solidFill>
              </a:rPr>
              <a:t>Структура місцевих податків загального фонду міського бюджету за 2020 рік</a:t>
            </a: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/>
        </p:nvGraphicFramePr>
        <p:xfrm>
          <a:off x="-180528" y="66675"/>
          <a:ext cx="8928992" cy="6602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8820150" y="0"/>
            <a:ext cx="323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400" b="1"/>
              <a:t>8</a:t>
            </a:r>
            <a:endParaRPr lang="ru-RU" altLang="ru-RU" sz="1400" b="1"/>
          </a:p>
        </p:txBody>
      </p:sp>
      <p:sp>
        <p:nvSpPr>
          <p:cNvPr id="17411" name="Заголовок 5"/>
          <p:cNvSpPr>
            <a:spLocks noGrp="1"/>
          </p:cNvSpPr>
          <p:nvPr>
            <p:ph type="title"/>
          </p:nvPr>
        </p:nvSpPr>
        <p:spPr>
          <a:xfrm>
            <a:off x="1258888" y="0"/>
            <a:ext cx="7704137" cy="663575"/>
          </a:xfrm>
        </p:spPr>
        <p:txBody>
          <a:bodyPr/>
          <a:lstStyle/>
          <a:p>
            <a:r>
              <a:rPr lang="ru-RU" altLang="ru-RU" sz="1800" b="1" smtClean="0">
                <a:solidFill>
                  <a:schemeClr val="tx1"/>
                </a:solidFill>
              </a:rPr>
              <a:t>Структура доходів спеціального фонду  міського бюджету за 2020 рік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47625" y="571500"/>
          <a:ext cx="9096375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ма Office 2">
      <a:dk1>
        <a:srgbClr val="000000"/>
      </a:dk1>
      <a:lt1>
        <a:srgbClr val="FFFFFF"/>
      </a:lt1>
      <a:dk2>
        <a:srgbClr val="336699"/>
      </a:dk2>
      <a:lt2>
        <a:srgbClr val="C3D6DD"/>
      </a:lt2>
      <a:accent1>
        <a:srgbClr val="B2B2B2"/>
      </a:accent1>
      <a:accent2>
        <a:srgbClr val="6A9159"/>
      </a:accent2>
      <a:accent3>
        <a:srgbClr val="FFFFFF"/>
      </a:accent3>
      <a:accent4>
        <a:srgbClr val="000000"/>
      </a:accent4>
      <a:accent5>
        <a:srgbClr val="D5D5D5"/>
      </a:accent5>
      <a:accent6>
        <a:srgbClr val="5F8350"/>
      </a:accent6>
      <a:hlink>
        <a:srgbClr val="C9606F"/>
      </a:hlink>
      <a:folHlink>
        <a:srgbClr val="0099CC"/>
      </a:folHlink>
    </a:clrScheme>
    <a:fontScheme name="Тема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66"/>
        </a:dk1>
        <a:lt1>
          <a:srgbClr val="FFFFCC"/>
        </a:lt1>
        <a:dk2>
          <a:srgbClr val="0066CC"/>
        </a:dk2>
        <a:lt2>
          <a:srgbClr val="EAEAEA"/>
        </a:lt2>
        <a:accent1>
          <a:srgbClr val="00CCCC"/>
        </a:accent1>
        <a:accent2>
          <a:srgbClr val="008080"/>
        </a:accent2>
        <a:accent3>
          <a:srgbClr val="AAB8E2"/>
        </a:accent3>
        <a:accent4>
          <a:srgbClr val="DADAAE"/>
        </a:accent4>
        <a:accent5>
          <a:srgbClr val="AAE2E2"/>
        </a:accent5>
        <a:accent6>
          <a:srgbClr val="007373"/>
        </a:accent6>
        <a:hlink>
          <a:srgbClr val="9999FF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336699"/>
        </a:dk2>
        <a:lt2>
          <a:srgbClr val="C3D6DD"/>
        </a:lt2>
        <a:accent1>
          <a:srgbClr val="B2B2B2"/>
        </a:accent1>
        <a:accent2>
          <a:srgbClr val="6A9159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F8350"/>
        </a:accent6>
        <a:hlink>
          <a:srgbClr val="C9606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969696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996633"/>
        </a:dk2>
        <a:lt2>
          <a:srgbClr val="FFE1C3"/>
        </a:lt2>
        <a:accent1>
          <a:srgbClr val="CC9900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5C8A00"/>
        </a:accent6>
        <a:hlink>
          <a:srgbClr val="FF0033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660066"/>
        </a:dk1>
        <a:lt1>
          <a:srgbClr val="FFFFCC"/>
        </a:lt1>
        <a:dk2>
          <a:srgbClr val="CC0066"/>
        </a:dk2>
        <a:lt2>
          <a:srgbClr val="EAEAEA"/>
        </a:lt2>
        <a:accent1>
          <a:srgbClr val="FF9966"/>
        </a:accent1>
        <a:accent2>
          <a:srgbClr val="336600"/>
        </a:accent2>
        <a:accent3>
          <a:srgbClr val="E2AAB8"/>
        </a:accent3>
        <a:accent4>
          <a:srgbClr val="DADAAE"/>
        </a:accent4>
        <a:accent5>
          <a:srgbClr val="FFCAB8"/>
        </a:accent5>
        <a:accent6>
          <a:srgbClr val="2D5C00"/>
        </a:accent6>
        <a:hlink>
          <a:srgbClr val="999933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3300"/>
        </a:dk1>
        <a:lt1>
          <a:srgbClr val="FFFFCC"/>
        </a:lt1>
        <a:dk2>
          <a:srgbClr val="006633"/>
        </a:dk2>
        <a:lt2>
          <a:srgbClr val="CBCBCB"/>
        </a:lt2>
        <a:accent1>
          <a:srgbClr val="CC6600"/>
        </a:accent1>
        <a:accent2>
          <a:srgbClr val="669900"/>
        </a:accent2>
        <a:accent3>
          <a:srgbClr val="AAB8AD"/>
        </a:accent3>
        <a:accent4>
          <a:srgbClr val="DADAAE"/>
        </a:accent4>
        <a:accent5>
          <a:srgbClr val="E2B8AA"/>
        </a:accent5>
        <a:accent6>
          <a:srgbClr val="5C8A00"/>
        </a:accent6>
        <a:hlink>
          <a:srgbClr val="FF00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333300"/>
        </a:dk1>
        <a:lt1>
          <a:srgbClr val="FFFFCC"/>
        </a:lt1>
        <a:dk2>
          <a:srgbClr val="996633"/>
        </a:dk2>
        <a:lt2>
          <a:srgbClr val="CBCBCB"/>
        </a:lt2>
        <a:accent1>
          <a:srgbClr val="CC6600"/>
        </a:accent1>
        <a:accent2>
          <a:srgbClr val="669900"/>
        </a:accent2>
        <a:accent3>
          <a:srgbClr val="CAB8AD"/>
        </a:accent3>
        <a:accent4>
          <a:srgbClr val="DADAAE"/>
        </a:accent4>
        <a:accent5>
          <a:srgbClr val="E2B8AA"/>
        </a:accent5>
        <a:accent6>
          <a:srgbClr val="5C8A00"/>
        </a:accent6>
        <a:hlink>
          <a:srgbClr val="FF00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Тема Office 2">
    <a:dk1>
      <a:srgbClr val="000000"/>
    </a:dk1>
    <a:lt1>
      <a:srgbClr val="FFFFFF"/>
    </a:lt1>
    <a:dk2>
      <a:srgbClr val="336699"/>
    </a:dk2>
    <a:lt2>
      <a:srgbClr val="C3D6DD"/>
    </a:lt2>
    <a:accent1>
      <a:srgbClr val="B2B2B2"/>
    </a:accent1>
    <a:accent2>
      <a:srgbClr val="6A9159"/>
    </a:accent2>
    <a:accent3>
      <a:srgbClr val="FFFFFF"/>
    </a:accent3>
    <a:accent4>
      <a:srgbClr val="000000"/>
    </a:accent4>
    <a:accent5>
      <a:srgbClr val="D5D5D5"/>
    </a:accent5>
    <a:accent6>
      <a:srgbClr val="5F8350"/>
    </a:accent6>
    <a:hlink>
      <a:srgbClr val="C9606F"/>
    </a:hlink>
    <a:folHlink>
      <a:srgbClr val="0099CC"/>
    </a:folHlink>
  </a:clrScheme>
  <a:fontScheme name="Тема Office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Тема Office 2">
    <a:dk1>
      <a:srgbClr val="000000"/>
    </a:dk1>
    <a:lt1>
      <a:srgbClr val="FFFFFF"/>
    </a:lt1>
    <a:dk2>
      <a:srgbClr val="336699"/>
    </a:dk2>
    <a:lt2>
      <a:srgbClr val="C3D6DD"/>
    </a:lt2>
    <a:accent1>
      <a:srgbClr val="B2B2B2"/>
    </a:accent1>
    <a:accent2>
      <a:srgbClr val="6A9159"/>
    </a:accent2>
    <a:accent3>
      <a:srgbClr val="FFFFFF"/>
    </a:accent3>
    <a:accent4>
      <a:srgbClr val="000000"/>
    </a:accent4>
    <a:accent5>
      <a:srgbClr val="D5D5D5"/>
    </a:accent5>
    <a:accent6>
      <a:srgbClr val="5F8350"/>
    </a:accent6>
    <a:hlink>
      <a:srgbClr val="C9606F"/>
    </a:hlink>
    <a:folHlink>
      <a:srgbClr val="0099CC"/>
    </a:folHlink>
  </a:clrScheme>
  <a:fontScheme name="Тема Office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Тема Office 2">
    <a:dk1>
      <a:srgbClr val="000000"/>
    </a:dk1>
    <a:lt1>
      <a:srgbClr val="FFFFFF"/>
    </a:lt1>
    <a:dk2>
      <a:srgbClr val="336699"/>
    </a:dk2>
    <a:lt2>
      <a:srgbClr val="C3D6DD"/>
    </a:lt2>
    <a:accent1>
      <a:srgbClr val="B2B2B2"/>
    </a:accent1>
    <a:accent2>
      <a:srgbClr val="6A9159"/>
    </a:accent2>
    <a:accent3>
      <a:srgbClr val="FFFFFF"/>
    </a:accent3>
    <a:accent4>
      <a:srgbClr val="000000"/>
    </a:accent4>
    <a:accent5>
      <a:srgbClr val="D5D5D5"/>
    </a:accent5>
    <a:accent6>
      <a:srgbClr val="5F8350"/>
    </a:accent6>
    <a:hlink>
      <a:srgbClr val="C9606F"/>
    </a:hlink>
    <a:folHlink>
      <a:srgbClr val="0099CC"/>
    </a:folHlink>
  </a:clrScheme>
  <a:fontScheme name="Тема Office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Тема Office 2">
    <a:dk1>
      <a:srgbClr val="000000"/>
    </a:dk1>
    <a:lt1>
      <a:srgbClr val="FFFFFF"/>
    </a:lt1>
    <a:dk2>
      <a:srgbClr val="336699"/>
    </a:dk2>
    <a:lt2>
      <a:srgbClr val="C3D6DD"/>
    </a:lt2>
    <a:accent1>
      <a:srgbClr val="B2B2B2"/>
    </a:accent1>
    <a:accent2>
      <a:srgbClr val="6A9159"/>
    </a:accent2>
    <a:accent3>
      <a:srgbClr val="FFFFFF"/>
    </a:accent3>
    <a:accent4>
      <a:srgbClr val="000000"/>
    </a:accent4>
    <a:accent5>
      <a:srgbClr val="D5D5D5"/>
    </a:accent5>
    <a:accent6>
      <a:srgbClr val="5F8350"/>
    </a:accent6>
    <a:hlink>
      <a:srgbClr val="C9606F"/>
    </a:hlink>
    <a:folHlink>
      <a:srgbClr val="0099CC"/>
    </a:folHlink>
  </a:clrScheme>
  <a:fontScheme name="Тема Office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4452</TotalTime>
  <Words>2097</Words>
  <Application>Microsoft Office PowerPoint</Application>
  <PresentationFormat>Экран (4:3)</PresentationFormat>
  <Paragraphs>456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Arial Cyr</vt:lpstr>
      <vt:lpstr>Bookman Old Style</vt:lpstr>
      <vt:lpstr>Calibri</vt:lpstr>
      <vt:lpstr>Times New Roman</vt:lpstr>
      <vt:lpstr>Тема1</vt:lpstr>
      <vt:lpstr>Лист</vt:lpstr>
      <vt:lpstr>Фінансове управління  Павлоградської міської ради</vt:lpstr>
      <vt:lpstr>Заходи щодо забезпечення виконання планових надходжень  до бюджетів усіх рівнів за 2020 рік</vt:lpstr>
      <vt:lpstr>Виконання дохідної частини міського бюджету за 2019 - 2020 роки</vt:lpstr>
      <vt:lpstr>Структура доходів загального фонду  міського бюджету за 2020 рік</vt:lpstr>
      <vt:lpstr>Виконання планових показників власних доходів загального фонду міського бюджету за 2020 рік</vt:lpstr>
      <vt:lpstr>Структура власних доходів загального фонду міського бюджету за 2020 рік</vt:lpstr>
      <vt:lpstr>Підприємства, які збільшили (зменшили) надходження податку на доходи фізичних осіб в міський бюджет за 2020 рік в порівнянні з 2019 роком</vt:lpstr>
      <vt:lpstr>Структура місцевих податків загального фонду міського бюджету за 2020 рік</vt:lpstr>
      <vt:lpstr>Структура доходів спеціального фонду  міського бюджету за 2020 рік</vt:lpstr>
      <vt:lpstr>Аналіз податкової  заборгованості в бюджети всіх рівнів станом на 01.01.2021 року ( без урахування підприємств – банкротів )</vt:lpstr>
      <vt:lpstr>Підприємства, які мають заборгованість по платежам  в міський бюджет</vt:lpstr>
      <vt:lpstr>Виконання видаткової частини міського бюджету за 2019-2020 роки</vt:lpstr>
      <vt:lpstr>Структура видатків загального фонду міського бюджету за 2020 рік ( у розрізі галузей)</vt:lpstr>
      <vt:lpstr>Структура видатків загального фонду міського бюджету за 2020 рік (за економічною структурою)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Видатки загального фонду бюджету на житлово-комунальне господарство за  2020  рік </vt:lpstr>
      <vt:lpstr>Видатки бюджету розвитку за 2020 рік </vt:lpstr>
      <vt:lpstr>Результати споживання енергоносіїв за 2020 рік  в порівнянні з 2019 роком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Лера Барсунянц</dc:creator>
  <cp:lastModifiedBy>amf</cp:lastModifiedBy>
  <cp:revision>441</cp:revision>
  <dcterms:created xsi:type="dcterms:W3CDTF">2014-06-27T08:48:27Z</dcterms:created>
  <dcterms:modified xsi:type="dcterms:W3CDTF">2021-02-26T07:14:54Z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TC010690751049</vt:lpwstr>
  </property>
</Properties>
</file>