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</p:sldMasterIdLst>
  <p:notesMasterIdLst>
    <p:notesMasterId r:id="rId17"/>
  </p:notesMasterIdLst>
  <p:sldIdLst>
    <p:sldId id="288" r:id="rId4"/>
    <p:sldId id="289" r:id="rId5"/>
    <p:sldId id="290" r:id="rId6"/>
    <p:sldId id="292" r:id="rId7"/>
    <p:sldId id="293" r:id="rId8"/>
    <p:sldId id="296" r:id="rId9"/>
    <p:sldId id="294" r:id="rId10"/>
    <p:sldId id="295" r:id="rId11"/>
    <p:sldId id="299" r:id="rId12"/>
    <p:sldId id="300" r:id="rId13"/>
    <p:sldId id="301" r:id="rId14"/>
    <p:sldId id="302" r:id="rId15"/>
    <p:sldId id="298" r:id="rId16"/>
  </p:sldIdLst>
  <p:sldSz cx="9144000" cy="6858000" type="screen4x3"/>
  <p:notesSz cx="6761163" cy="9942513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00"/>
    <a:srgbClr val="FF0000"/>
    <a:srgbClr val="FF00FF"/>
    <a:srgbClr val="CCFFFF"/>
    <a:srgbClr val="0000FF"/>
    <a:srgbClr val="F8FDDF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01" autoAdjust="0"/>
    <p:restoredTop sz="89540" autoAdjust="0"/>
  </p:normalViewPr>
  <p:slideViewPr>
    <p:cSldViewPr>
      <p:cViewPr varScale="1">
        <p:scale>
          <a:sx n="104" d="100"/>
          <a:sy n="104" d="100"/>
        </p:scale>
        <p:origin x="-18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 smtClean="0"/>
              <a:t>Образец текста</a:t>
            </a:r>
          </a:p>
          <a:p>
            <a:pPr lvl="1"/>
            <a:r>
              <a:rPr lang="uk-UA" noProof="0" smtClean="0"/>
              <a:t>Второй уровень</a:t>
            </a:r>
          </a:p>
          <a:p>
            <a:pPr lvl="2"/>
            <a:r>
              <a:rPr lang="uk-UA" noProof="0" smtClean="0"/>
              <a:t>Третий уровень</a:t>
            </a:r>
          </a:p>
          <a:p>
            <a:pPr lvl="3"/>
            <a:r>
              <a:rPr lang="uk-UA" noProof="0" smtClean="0"/>
              <a:t>Четвертый уровень</a:t>
            </a:r>
          </a:p>
          <a:p>
            <a:pPr lvl="4"/>
            <a:r>
              <a:rPr lang="uk-UA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FE3B5C05-D0CD-490B-ABE2-FA233573C663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U-LEAD%D0%9A%D0%BE%D0%BD%D1%81%D1%83%D0%BB%D1%8C%D1%82%D1%83%D1%94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.me/+XB75fAZpCABlOGMy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altLang="uk-UA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18F8C3-4336-4B85-BE1A-B6D3860E32BA}" type="slidenum">
              <a:rPr lang="uk-UA" altLang="uk-UA"/>
              <a:pPr/>
              <a:t>1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altLang="uk-UA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C7D92A-0F4A-49F7-91CB-3FA5A4706E5B}" type="slidenum">
              <a:rPr lang="uk-UA" altLang="uk-UA"/>
              <a:pPr/>
              <a:t>10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altLang="uk-UA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D1DEB-1501-4D37-B9FE-0DBEBE29E52B}" type="slidenum">
              <a:rPr lang="uk-UA" altLang="uk-UA"/>
              <a:pPr/>
              <a:t>11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altLang="uk-UA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13B887-B2FD-4BB7-ACFD-5B8416DC067D}" type="slidenum">
              <a:rPr lang="uk-UA" altLang="uk-UA"/>
              <a:pPr/>
              <a:t>12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uk-UA" altLang="uk-UA" smtClean="0">
                <a:latin typeface="Montserrat" charset="-52"/>
              </a:rPr>
              <a:t>🖌 </a:t>
            </a:r>
            <a:r>
              <a:rPr lang="en-GB" altLang="uk-UA" smtClean="0">
                <a:latin typeface="Montserrat" charset="-52"/>
              </a:rPr>
              <a:t>U-LEAD </a:t>
            </a:r>
            <a:r>
              <a:rPr lang="ru-RU" altLang="uk-UA" smtClean="0">
                <a:latin typeface="Montserrat" charset="-52"/>
              </a:rPr>
              <a:t>Консультує </a:t>
            </a:r>
            <a:br>
              <a:rPr lang="ru-RU" altLang="uk-UA" smtClean="0">
                <a:latin typeface="Montserrat" charset="-52"/>
              </a:rPr>
            </a:br>
            <a:r>
              <a:rPr lang="ru-RU" altLang="uk-UA" smtClean="0">
                <a:latin typeface="Montserrat" charset="-52"/>
              </a:rPr>
              <a:t/>
            </a:r>
            <a:br>
              <a:rPr lang="ru-RU" altLang="uk-UA" smtClean="0">
                <a:latin typeface="Montserrat" charset="-52"/>
              </a:rPr>
            </a:br>
            <a:r>
              <a:rPr lang="ru-RU" altLang="uk-UA" smtClean="0">
                <a:latin typeface="Montserrat" charset="-52"/>
              </a:rPr>
              <a:t>Шановні учасники, </a:t>
            </a:r>
            <a:br>
              <a:rPr lang="ru-RU" altLang="uk-UA" smtClean="0">
                <a:latin typeface="Montserrat" charset="-52"/>
              </a:rPr>
            </a:br>
            <a:r>
              <a:rPr lang="ru-RU" altLang="uk-UA" smtClean="0">
                <a:latin typeface="Montserrat" charset="-52"/>
              </a:rPr>
              <a:t/>
            </a:r>
            <a:br>
              <a:rPr lang="ru-RU" altLang="uk-UA" smtClean="0">
                <a:latin typeface="Montserrat" charset="-52"/>
              </a:rPr>
            </a:br>
            <a:r>
              <a:rPr lang="ru-RU" altLang="uk-UA" smtClean="0">
                <a:latin typeface="Montserrat" charset="-52"/>
              </a:rPr>
              <a:t>приєднуйтеся до групи </a:t>
            </a:r>
            <a:r>
              <a:rPr lang="en-GB" altLang="uk-UA" b="1" smtClean="0">
                <a:latin typeface="Montserrat" charset="-52"/>
              </a:rPr>
              <a:t>U-LEAD </a:t>
            </a:r>
            <a:r>
              <a:rPr lang="ru-RU" altLang="uk-UA" b="1" smtClean="0">
                <a:latin typeface="Montserrat" charset="-52"/>
              </a:rPr>
              <a:t>Консультує </a:t>
            </a:r>
            <a:r>
              <a:rPr lang="ru-RU" altLang="uk-UA" smtClean="0">
                <a:latin typeface="Montserrat" charset="-52"/>
              </a:rPr>
              <a:t>у соціальній мережі </a:t>
            </a:r>
            <a:r>
              <a:rPr lang="en-GB" altLang="uk-UA" b="1" smtClean="0">
                <a:latin typeface="Montserrat" charset="-52"/>
              </a:rPr>
              <a:t>Facebook </a:t>
            </a:r>
            <a:r>
              <a:rPr lang="ru-RU" altLang="uk-UA" smtClean="0">
                <a:latin typeface="Montserrat" charset="-52"/>
              </a:rPr>
              <a:t>за посиланням: </a:t>
            </a:r>
            <a:r>
              <a:rPr lang="en-GB" altLang="uk-UA" u="sng" smtClean="0">
                <a:latin typeface="Montserrat" charset="-52"/>
                <a:hlinkClick r:id="rId3"/>
              </a:rPr>
              <a:t>https://bit.ly/U-LEAD</a:t>
            </a:r>
            <a:r>
              <a:rPr lang="ru-RU" altLang="uk-UA" u="sng" smtClean="0">
                <a:latin typeface="Montserrat" charset="-52"/>
                <a:hlinkClick r:id="rId3"/>
              </a:rPr>
              <a:t>Консультує</a:t>
            </a:r>
            <a:r>
              <a:rPr lang="ru-RU" altLang="uk-UA" smtClean="0">
                <a:latin typeface="Montserrat" charset="-52"/>
              </a:rPr>
              <a:t> </a:t>
            </a:r>
            <a:br>
              <a:rPr lang="ru-RU" altLang="uk-UA" smtClean="0">
                <a:latin typeface="Montserrat" charset="-52"/>
              </a:rPr>
            </a:br>
            <a:r>
              <a:rPr lang="ru-RU" altLang="uk-UA" smtClean="0">
                <a:latin typeface="Montserrat" charset="-52"/>
              </a:rPr>
              <a:t/>
            </a:r>
            <a:br>
              <a:rPr lang="ru-RU" altLang="uk-UA" smtClean="0">
                <a:latin typeface="Montserrat" charset="-52"/>
              </a:rPr>
            </a:br>
            <a:r>
              <a:rPr lang="ru-RU" altLang="uk-UA" smtClean="0">
                <a:latin typeface="Montserrat" charset="-52"/>
              </a:rPr>
              <a:t>Підисуйтеся на канал </a:t>
            </a:r>
            <a:r>
              <a:rPr lang="en-GB" altLang="uk-UA" b="1" smtClean="0">
                <a:latin typeface="Montserrat" charset="-52"/>
              </a:rPr>
              <a:t>U-LEAD </a:t>
            </a:r>
            <a:r>
              <a:rPr lang="ru-RU" altLang="uk-UA" b="1" smtClean="0">
                <a:latin typeface="Montserrat" charset="-52"/>
              </a:rPr>
              <a:t>Консультує у </a:t>
            </a:r>
            <a:r>
              <a:rPr lang="en-US" altLang="uk-UA" b="1" smtClean="0">
                <a:latin typeface="Montserrat" charset="-52"/>
              </a:rPr>
              <a:t>Telegram</a:t>
            </a:r>
            <a:r>
              <a:rPr lang="en-US" altLang="uk-UA" smtClean="0">
                <a:latin typeface="Montserrat" charset="-52"/>
              </a:rPr>
              <a:t>:</a:t>
            </a:r>
            <a:r>
              <a:rPr lang="ru-RU" altLang="uk-UA" smtClean="0">
                <a:latin typeface="Montserrat" charset="-52"/>
              </a:rPr>
              <a:t> </a:t>
            </a:r>
            <a:r>
              <a:rPr lang="en-GB" altLang="uk-UA" smtClean="0">
                <a:latin typeface="Montserrat" charset="-52"/>
                <a:hlinkClick r:id="rId4" tooltip="https://t.me/+xb75fazpcablogmy"/>
              </a:rPr>
              <a:t>https://t.me/+XB75fAZpCABlOGMy</a:t>
            </a:r>
            <a:r>
              <a:rPr lang="en-GB" altLang="uk-UA" smtClean="0">
                <a:latin typeface="Montserrat" charset="-52"/>
              </a:rPr>
              <a:t> </a:t>
            </a:r>
            <a:r>
              <a:rPr lang="ru-RU" altLang="uk-UA" smtClean="0">
                <a:latin typeface="Montserrat" charset="-52"/>
              </a:rPr>
              <a:t/>
            </a:r>
            <a:br>
              <a:rPr lang="ru-RU" altLang="uk-UA" smtClean="0">
                <a:latin typeface="Montserrat" charset="-52"/>
              </a:rPr>
            </a:br>
            <a:r>
              <a:rPr lang="ru-RU" altLang="uk-UA" smtClean="0">
                <a:latin typeface="Montserrat" charset="-52"/>
              </a:rPr>
              <a:t/>
            </a:r>
            <a:br>
              <a:rPr lang="ru-RU" altLang="uk-UA" smtClean="0">
                <a:latin typeface="Montserrat" charset="-52"/>
              </a:rPr>
            </a:br>
            <a:r>
              <a:rPr lang="ru-RU" altLang="uk-UA" smtClean="0">
                <a:latin typeface="Montserrat" charset="-52"/>
              </a:rPr>
              <a:t>Отримуйте відповіді на актуальні питання від досвідчених експертів Програми </a:t>
            </a:r>
            <a:r>
              <a:rPr lang="en-GB" altLang="uk-UA" smtClean="0">
                <a:latin typeface="Montserrat" charset="-52"/>
              </a:rPr>
              <a:t>U-LEAD </a:t>
            </a:r>
            <a:r>
              <a:rPr lang="ru-RU" altLang="uk-UA" smtClean="0">
                <a:latin typeface="Montserrat" charset="-52"/>
              </a:rPr>
              <a:t>з Європою та читайте відповіді на питання ваших колег.</a:t>
            </a:r>
            <a:br>
              <a:rPr lang="ru-RU" altLang="uk-UA" smtClean="0">
                <a:latin typeface="Montserrat" charset="-52"/>
              </a:rPr>
            </a:br>
            <a:r>
              <a:rPr lang="ru-RU" altLang="uk-UA" smtClean="0">
                <a:latin typeface="Montserrat" charset="-52"/>
              </a:rPr>
              <a:t/>
            </a:r>
            <a:br>
              <a:rPr lang="ru-RU" altLang="uk-UA" smtClean="0">
                <a:latin typeface="Montserrat" charset="-52"/>
              </a:rPr>
            </a:br>
            <a:r>
              <a:rPr lang="ru-RU" altLang="uk-UA" smtClean="0">
                <a:latin typeface="Montserrat" charset="-52"/>
              </a:rPr>
              <a:t>З повагою</a:t>
            </a:r>
            <a:br>
              <a:rPr lang="ru-RU" altLang="uk-UA" smtClean="0">
                <a:latin typeface="Montserrat" charset="-52"/>
              </a:rPr>
            </a:br>
            <a:r>
              <a:rPr lang="ru-RU" altLang="uk-UA" smtClean="0">
                <a:latin typeface="Montserrat" charset="-52"/>
              </a:rPr>
              <a:t>команда Програми </a:t>
            </a:r>
            <a:r>
              <a:rPr lang="en-GB" altLang="uk-UA" smtClean="0">
                <a:latin typeface="Montserrat" charset="-52"/>
              </a:rPr>
              <a:t>U-LEAD </a:t>
            </a:r>
            <a:r>
              <a:rPr lang="ru-RU" altLang="uk-UA" smtClean="0">
                <a:latin typeface="Montserrat" charset="-52"/>
              </a:rPr>
              <a:t>з Європою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3A8169-D5C4-4426-B3A4-D97F01CD7F9F}" type="slidenum">
              <a:rPr lang="uk-UA" altLang="uk-UA"/>
              <a:pPr/>
              <a:t>13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altLang="uk-UA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6F67C-32C9-45F5-A453-91E7411B1B19}" type="slidenum">
              <a:rPr lang="uk-UA" altLang="uk-UA"/>
              <a:pPr/>
              <a:t>2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altLang="uk-UA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AD3C3-F12C-47BA-BCF7-6BB03DA00E46}" type="slidenum">
              <a:rPr lang="uk-UA" altLang="uk-UA"/>
              <a:pPr/>
              <a:t>3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altLang="uk-UA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FA0303-F440-4A99-B8F1-F3D13CD057F6}" type="slidenum">
              <a:rPr lang="uk-UA" altLang="uk-UA"/>
              <a:pPr/>
              <a:t>4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altLang="uk-UA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D5F161-5A7A-4273-AAF7-5D5F5BE8B67F}" type="slidenum">
              <a:rPr lang="uk-UA" altLang="uk-UA"/>
              <a:pPr/>
              <a:t>5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altLang="uk-UA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3D2A5-069A-453C-ACB1-BE90988DFF24}" type="slidenum">
              <a:rPr lang="uk-UA" altLang="uk-UA"/>
              <a:pPr/>
              <a:t>6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altLang="uk-UA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FFD27A-0F2D-457F-989C-6C7A2E593BF5}" type="slidenum">
              <a:rPr lang="uk-UA" altLang="uk-UA"/>
              <a:pPr/>
              <a:t>7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altLang="uk-UA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0D97DA-C412-4846-B8CE-1B962D6F3218}" type="slidenum">
              <a:rPr lang="uk-UA" altLang="uk-UA"/>
              <a:pPr/>
              <a:t>8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altLang="uk-UA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5D6E2C-D85D-41CA-B2CF-C09DCC36C728}" type="slidenum">
              <a:rPr lang="uk-UA" altLang="uk-UA"/>
              <a:pPr/>
              <a:t>9</a:t>
            </a:fld>
            <a:endParaRPr lang="uk-UA" alt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4A2CD7A-DA67-475E-914A-24F91F2B5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EFD8C2E-3D73-4D14-A58D-F9413BFAE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F80A4F2-A1E0-4BD4-8119-B236E25A3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A63C597-1D78-45B5-87C6-317745ADD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2E96B0-C952-4512-8CEA-4C6A4FE9A0D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F1E16B-30CE-4483-B79A-6C304EB8640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2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9D611E-8C5E-42FE-92C1-F0DAFD20668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C12BBA4-660F-4084-A2A9-25C7D00B791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8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5ED8E0D-F3F5-4B53-8050-ADE448C0F9E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1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CE7F471-DADF-41A2-B3E0-BC2A16C214C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4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670D811-2937-4D50-AD90-0E94FC761AB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7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F7A8B6A-DDB4-40E2-9E0C-E1AD7392AD4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0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287543-943F-46F1-96D6-010498012AC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3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158BD2-C128-45AB-8AB4-93D95B4F813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6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E7AA85-0687-4B2C-9589-65BED11745F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9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BFF3DC-F9F6-4FA3-89F5-2F8B23830E2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2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0ACFD0-9403-441F-8D77-D53D88E92D1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5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04B9341-B714-4C0F-B596-A6496CC0211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8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B615A45-EEAD-4E5E-9706-07CB33E2084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1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003483-C3D6-4B8D-B3AB-B6E3EC61587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4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4E3C0-97BE-494E-89E9-BA329EB92654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67" name="Rectangle 13"/>
          <p:cNvSpPr>
            <a:spLocks noGrp="1" noChangeArrowheads="1"/>
          </p:cNvSpPr>
          <p:nvPr>
            <p:ph type="dt" sz="half" idx="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" name="Rectangle 14"/>
          <p:cNvSpPr>
            <a:spLocks noGrp="1" noChangeArrowheads="1"/>
          </p:cNvSpPr>
          <p:nvPr>
            <p:ph type="ftr" sz="quarter" idx="7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15"/>
          <p:cNvSpPr>
            <a:spLocks noGrp="1" noChangeArrowheads="1"/>
          </p:cNvSpPr>
          <p:nvPr>
            <p:ph type="sldNum" sz="quarter" idx="7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2C8A0-106C-4AA6-B3BF-4D258811F5E9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6C11924-D000-4556-A54A-BE907D515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C7E8BC1-8575-49E4-A36F-61A49BBA2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26206D9-6723-46E8-8D0A-47C58C1BB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E4B862D-E2EB-444F-82F9-B162EF5E7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DCEBD3-DFEC-4E49-9C2C-A0E166432D8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5249F1-3BE3-4FD2-AD4D-ED16A16E340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2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D4D136-BB51-4E87-B137-595DCA083DE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FFAFFAB-0F46-4212-896F-E799D9E7A2D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8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6D2FC2A-CC71-41FF-B6F8-B46FB2C2076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1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68F2214-40BE-4BDD-8F1C-3A81B7E0E0D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4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DF9669E-6CC9-4A5B-9463-823353F8679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7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66D675-A570-4A59-BB5F-7A500DF36E6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0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12B867-936E-4DD8-A63D-013961396BD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3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2365DB-9CC1-41ED-B4A0-1CDB79927DA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6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AFFC42-EB08-452F-B4CC-4F1B99E8112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9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A52C38-DC0F-4B29-8F18-CB631892550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2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E3729E-F300-4540-9081-5786E9AC7E5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5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D94B30-4E72-465C-B1C4-A6F93D4A032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8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34DE6A1-407A-49FD-AAF5-BEF67B6046A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1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A35FDE-A447-40DD-9680-C83C1BB424F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4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951C5-F975-4D9A-BCAB-D47ECBC1517B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67" name="Rectangle 13"/>
          <p:cNvSpPr>
            <a:spLocks noGrp="1" noChangeArrowheads="1"/>
          </p:cNvSpPr>
          <p:nvPr>
            <p:ph type="dt" sz="half" idx="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" name="Rectangle 14"/>
          <p:cNvSpPr>
            <a:spLocks noGrp="1" noChangeArrowheads="1"/>
          </p:cNvSpPr>
          <p:nvPr>
            <p:ph type="ftr" sz="quarter" idx="7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15"/>
          <p:cNvSpPr>
            <a:spLocks noGrp="1" noChangeArrowheads="1"/>
          </p:cNvSpPr>
          <p:nvPr>
            <p:ph type="sldNum" sz="quarter" idx="7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B9EBC-8723-4844-87CA-13FCF89B3F89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3D39907-0ADF-4D17-BE56-633803F6F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010DCED-1272-4FDF-A635-7BED614CC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E1E3DA4-C3CF-43A9-A9BC-CFAB8BD70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43752B7-42AC-4F1E-9643-7B2FE4C0F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B6CCD5-0B61-4D62-BFD1-0B17725C45D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14BCCB-BCB7-4973-8454-716EFBB09D0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2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9869FA-24FF-42B4-A7F8-8F4C4611D30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9A8B33A-6FB8-431F-89BA-38F4194D847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8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B77E04F-247E-4B13-ACFB-7CFCF7FCBBE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1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CF7E3C7-47DB-4E1E-9A69-610C84BDE71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4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DB0A1AA-7487-4790-8710-57BD2612E84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7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4139D2-A239-4709-9DB0-F57A45AFA52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0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1799C9-DDB5-4E91-9EA4-6395118B785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3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03A753-949D-4602-B47D-7ED3D29985A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6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499669-AA8B-47FD-A6FA-1ECDF05CB07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9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CE7CD4-144D-465D-9BEE-54CB19D9642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2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61EF6D-880E-4813-B21B-2F2048822FC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5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E4023D-18F5-4155-8F7C-151CF589E82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8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8773DF-2AB6-4004-AB1D-9E4C5AC2297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1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3546EE-840D-45F8-8BE6-6D8D833DE9E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4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F7145-7834-46D6-8823-CBB3EE8376AA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67" name="Rectangle 13"/>
          <p:cNvSpPr>
            <a:spLocks noGrp="1" noChangeArrowheads="1"/>
          </p:cNvSpPr>
          <p:nvPr>
            <p:ph type="dt" sz="half" idx="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" name="Rectangle 14"/>
          <p:cNvSpPr>
            <a:spLocks noGrp="1" noChangeArrowheads="1"/>
          </p:cNvSpPr>
          <p:nvPr>
            <p:ph type="ftr" sz="quarter" idx="7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15"/>
          <p:cNvSpPr>
            <a:spLocks noGrp="1" noChangeArrowheads="1"/>
          </p:cNvSpPr>
          <p:nvPr>
            <p:ph type="sldNum" sz="quarter" idx="7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FC9A7-C48E-4DEC-8104-9CB6D3F53A35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15013"/>
            <a:ext cx="914400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8413" y="936625"/>
            <a:ext cx="1573212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Placeholder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88399"/>
            <a:ext cx="7886700" cy="2113005"/>
          </a:xfrm>
          <a:prstGeom prst="rect">
            <a:avLst/>
          </a:prstGeom>
        </p:spPr>
        <p:txBody>
          <a:bodyPr lIns="91440" tIns="45720" rIns="91440" bIns="45720" rtlCol="0">
            <a:noAutofit/>
          </a:bodyPr>
          <a:lstStyle>
            <a:lvl1pPr algn="ctr">
              <a:lnSpc>
                <a:spcPct val="100000"/>
              </a:lnSpc>
              <a:defRPr sz="2775" b="1" i="0">
                <a:solidFill>
                  <a:srgbClr val="183E77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x-non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9C916-6D4C-4F35-A1CC-1155AC37C40F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1B76C-B85D-42C6-878C-A47650A98A5B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E620E-1894-420B-A8A0-A1D064900E6F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19250" y="1981200"/>
            <a:ext cx="33813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3025" y="1981200"/>
            <a:ext cx="33813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7BC12-346F-4C91-84C2-EB2F623D545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DDF9A-E4D6-4D55-BB50-CFF5BFADF16D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E6C67-CF56-4E04-A744-9C265F416F9F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36B37-97FC-4211-82E3-EB6A268DC6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299C718-37FD-4A82-903F-DF5B9BD47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F5D0F1A-4EA0-4565-947F-40F5F0047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3E20B5D-5A9F-4F50-9E8D-6969CFDE8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0D7409B-316B-41D2-8712-FABDC132A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52B3A5B-FB7A-43AD-9DE4-9B2AB04C63F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8AEFA2-CABA-4266-BCF0-2F776A73968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2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1A0EF7-F21C-40A0-8297-AEE8E3C6E4A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DC0DAF8-F187-4A8C-90F3-4590FB8B1D6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8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31A9C44-CB87-43B9-A50C-EBED662280F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1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398BAAC-3079-407C-8941-DB06DFE54D6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4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7D1ACC9-3BDF-48E4-9554-81E6CBD56C6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7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58EBE6-F1A9-46BC-B1ED-015B0493C75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0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42EDFD-52EA-4BD4-A82F-910A1AF2E02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3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2DFA94-2639-4D97-BC40-A8EA659FE0E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6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8DE4B8A-38F5-4E87-9A5D-B655D443839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9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398EC36-F4C0-4F53-BFE1-06F53E1D620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2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E4474FB-FD53-4B58-932F-010259F9643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5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EA76C4-80A0-4E85-A0B9-A1E0AEB3E9F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8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E4616F-038A-4EA6-B9C7-C135B148027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1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24290B-FF7A-4086-B6E7-FD906673452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4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56FA7-BE7D-40D1-AA28-4FE29D327B2B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67" name="Rectangle 13"/>
          <p:cNvSpPr>
            <a:spLocks noGrp="1" noChangeArrowheads="1"/>
          </p:cNvSpPr>
          <p:nvPr>
            <p:ph type="dt" sz="half" idx="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" name="Rectangle 14"/>
          <p:cNvSpPr>
            <a:spLocks noGrp="1" noChangeArrowheads="1"/>
          </p:cNvSpPr>
          <p:nvPr>
            <p:ph type="ftr" sz="quarter" idx="7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15"/>
          <p:cNvSpPr>
            <a:spLocks noGrp="1" noChangeArrowheads="1"/>
          </p:cNvSpPr>
          <p:nvPr>
            <p:ph type="sldNum" sz="quarter" idx="7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349754-C4B1-4920-8E27-683F96B96CD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777A2-FE02-43C2-8004-18C01DD01E5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81973-CFF0-4C1A-9C67-0F5767E0CBE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226D7-0CFC-4C53-BC35-57E00751F0A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5C971-3917-49D3-90E3-56CDDF1C1359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01CB2-70EC-4E61-9D2F-65A224D3FA1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45DC9-55E2-4C55-A89D-61E3C96A6B4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F5994-026C-4AA7-9C0A-249D5A74AB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19250" y="1981200"/>
            <a:ext cx="33813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3025" y="1981200"/>
            <a:ext cx="33813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CC755-B4E0-43DA-8EB4-E8953D0EFF7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84209-4F74-4349-BF88-EC739D7D578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A5765-CB9D-4698-AEE4-9600CE41D6E5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15D6482-B84C-4339-A79C-D95E7B982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2AF0FCB-2D08-4446-91B3-0A8E85D56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FD51601-D7D5-47C0-9834-3115C327A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E35960F-236E-40FE-AF6C-379A80714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CA62CD-9CDB-4ADE-A13E-D164AA3A6F5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BB5DC9-8BDD-4408-8A69-9A401FAC15A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2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18BE1E4-BCF6-4934-902A-EE4B1068694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90197D5-49BB-4A07-9660-A8CD7ED29B9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8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210715F-4F80-40C5-B815-5880205DD69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1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9F39161-B9FF-4095-9925-34075F6DAFE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4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9E9639B-6699-4E25-B5AA-7E63A0B0AB9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7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E4D0C8-9BB6-4D1A-A046-880BDA41691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0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66B5D8-9BF9-4151-93F2-FFDB6D97055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3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0B24B6-024E-46D3-A163-8872D39AA43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6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8270F7-93C1-40A4-A22D-A216EDC7808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9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E59061-303F-4E80-A68E-2C74024FA67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2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5C0EDD-9A46-46D6-8780-2DB93094AC5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5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61456C-00D3-437A-978D-53E185E6BF0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8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A4B29C-E4AD-4215-8F20-B327204D2C3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1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81D03A-9DE4-4359-AC92-729D2A53015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4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05A6B-B928-4DA7-9E4A-98C2BBF23D2D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67" name="Rectangle 13"/>
          <p:cNvSpPr>
            <a:spLocks noGrp="1" noChangeArrowheads="1"/>
          </p:cNvSpPr>
          <p:nvPr>
            <p:ph type="dt" sz="half" idx="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" name="Rectangle 14"/>
          <p:cNvSpPr>
            <a:spLocks noGrp="1" noChangeArrowheads="1"/>
          </p:cNvSpPr>
          <p:nvPr>
            <p:ph type="ftr" sz="quarter" idx="7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15"/>
          <p:cNvSpPr>
            <a:spLocks noGrp="1" noChangeArrowheads="1"/>
          </p:cNvSpPr>
          <p:nvPr>
            <p:ph type="sldNum" sz="quarter" idx="7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4D396-ABDE-40AF-AD6F-888E51C666B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89401-58BE-4F9A-9CBE-D9045CD0A44F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5E817-2B4A-4FC0-A1A0-FC9167692A5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87EED-372E-4336-9C2B-E07FED5A8B9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65191-22B7-4115-AEB9-2A44980A61F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DE593-EBBC-4604-820B-494FCC755DD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19250" y="1981200"/>
            <a:ext cx="33813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3025" y="1981200"/>
            <a:ext cx="33813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8793235-13AE-4464-98BE-C89F3F3EF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0C0859D-DC68-4722-BCD4-E43B9B1B5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F4A0303-ED24-498F-B3AC-A48E2C856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E8D885B-EB09-40CD-9577-D405CC0E3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C6472D-87B9-4710-832C-E2147BB7950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0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5E1F56-B00F-4012-B6E0-417797DEA32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3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4B7A13-2A52-477E-9AFB-7AE4CFFB3D1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6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76862F6-C320-4503-8EB7-B063C83117A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9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C513436-4FBD-444B-AC18-3A65066536D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2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12ACE51-0462-4642-8AED-BE723E73962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5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1698D65-95D6-4A48-9CE6-E7765B9AA75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8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B050D09-14BF-4524-BF01-E7B42B8A564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1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1FBB74-E2B4-4BEA-A086-68BB5B2328B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4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2F1405-FDC3-43A7-A81D-A2CB92D0C8E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7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7799871-9C9C-4E82-8B5A-221DF852D3D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0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54BD3D1-3585-4397-9584-B310B467BA9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3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B3C241-50C7-4776-8F8D-CA0F29CB1FE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6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15887B-C8C2-45B9-AE2A-0166F7B42E7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9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E1C113-5817-47CC-86D1-34DA93FA88C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2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DC911C-50DB-4AF7-B8E1-0EB6FC42C0B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5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FC8E-0D04-4443-A3E6-AE7A7B680286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68" name="Rectangle 13"/>
          <p:cNvSpPr>
            <a:spLocks noGrp="1" noChangeArrowheads="1"/>
          </p:cNvSpPr>
          <p:nvPr>
            <p:ph type="dt" sz="half" idx="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14"/>
          <p:cNvSpPr>
            <a:spLocks noGrp="1" noChangeArrowheads="1"/>
          </p:cNvSpPr>
          <p:nvPr>
            <p:ph type="ftr" sz="quarter" idx="7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15"/>
          <p:cNvSpPr>
            <a:spLocks noGrp="1" noChangeArrowheads="1"/>
          </p:cNvSpPr>
          <p:nvPr>
            <p:ph type="sldNum" sz="quarter" idx="7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77FC46-945B-46AF-B3D9-386B5AD59385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51A170C-AB52-4042-A2C2-024DBACB8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05970A2-6A68-4546-B8F3-67392F89F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9A4CD23-9500-49D3-9A33-DE6F70227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54D5B0F-2C31-4D45-BE33-C9ED518EE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A57D93-7B06-46EC-B880-4EDCDFAA1DD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2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540897-AA25-49BC-8B4D-C5CAF111271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93C7AB-DD93-42A5-AE86-AAC7C5BD7CA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8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9E69452-9C5B-4C03-B053-8A017A7BCD3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1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96BB94E-7FA3-438D-881B-B781BBFB8BA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4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709390F-2A7F-41DA-918D-3BDB562108F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7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24F7547-4EBE-4BA4-B8AA-B2B88E8AA33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0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8716BEA-93EE-46BE-83CE-9D391F83FC4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3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7A4F03-21EA-40B0-9C13-D3123743283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6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0D8BACA-83B6-4AE1-9B7A-29F5B5114F1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9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CD13DE-ECB5-44E8-9D3B-B980AC7AA47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2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6F1774-1AF1-4A88-9501-400E3568E0D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5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54D6281-E0F6-441C-AFAE-DB11BB4E8E0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8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5D5DF68-AC36-42C1-B645-80839F9A9E1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1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965D52-C3D9-460D-893C-695AA3EC29E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4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E35974-653B-43EC-9B77-DD84897B6D4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7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B1FC5-4411-49FA-AF19-702C5EC7A6B3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70" name="Rectangle 13"/>
          <p:cNvSpPr>
            <a:spLocks noGrp="1" noChangeArrowheads="1"/>
          </p:cNvSpPr>
          <p:nvPr>
            <p:ph type="dt" sz="half" idx="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14"/>
          <p:cNvSpPr>
            <a:spLocks noGrp="1" noChangeArrowheads="1"/>
          </p:cNvSpPr>
          <p:nvPr>
            <p:ph type="ftr" sz="quarter" idx="7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" name="Rectangle 15"/>
          <p:cNvSpPr>
            <a:spLocks noGrp="1" noChangeArrowheads="1"/>
          </p:cNvSpPr>
          <p:nvPr>
            <p:ph type="sldNum" sz="quarter" idx="7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EEDA6-BD10-4202-9E38-F558D0D0BF5F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B3E4E19-B36D-4382-9514-4F2FD6B05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433AA2F-0053-4B71-BF94-69A43137A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BF8BBBA-D9C8-4534-AF45-2E9B34459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0A97620-742F-435D-A814-3212EF1C7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E39083-D2A3-4FB1-898C-0D2CB18707C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18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89C3B0-D686-477F-B26C-E64FB36325B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1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C9A506-9E0E-4528-AC8A-D31EB7A34AE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4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042B9F7-3440-4FF2-A737-AF71AF8E43B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5C765F3-0A9A-4CD4-B5B0-550744382A2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0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49E8AD3-3656-49E7-B171-722E03CA689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3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88F5191-BD71-4B3A-80EF-CE8FE558E19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6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C7E52C-B523-4D96-887B-BD77D2EB574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9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35EBAE6-4C6F-46BE-9D9D-A6D8BB8E042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2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90B77C-AEC8-43C4-9AA4-29C899C08C8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5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948B5C-C0A4-4A38-98C9-D042A7565D1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8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E58ADE-F57B-4BEC-A07C-B7AF00EF6C0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1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3B289E7-F451-49E5-A488-50122032E13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4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735488-1C9B-4045-A2B5-4CD0B53DB6F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7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83A184-21F3-47F7-B502-D8E64CCE15F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0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ABAB35-27DD-44AA-AE40-87545BBE823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3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6A604-57AB-4A17-9165-2932F12225EC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66" name="Rectangle 13"/>
          <p:cNvSpPr>
            <a:spLocks noGrp="1" noChangeArrowheads="1"/>
          </p:cNvSpPr>
          <p:nvPr>
            <p:ph type="dt" sz="half" idx="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" name="Rectangle 14"/>
          <p:cNvSpPr>
            <a:spLocks noGrp="1" noChangeArrowheads="1"/>
          </p:cNvSpPr>
          <p:nvPr>
            <p:ph type="ftr" sz="quarter" idx="7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" name="Rectangle 15"/>
          <p:cNvSpPr>
            <a:spLocks noGrp="1" noChangeArrowheads="1"/>
          </p:cNvSpPr>
          <p:nvPr>
            <p:ph type="sldNum" sz="quarter" idx="7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4297B-5EB4-4F20-AA3C-B59477F8E29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5C8CB7C-9AAB-4E3C-95A9-3D02B6667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F6FBF4C-A8DA-4B7F-82D5-D7C1C5FF1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3D9FDB8-ED51-473D-8A8C-9CCD056F1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9F92C8A-0F8B-4BFC-97F5-183938670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627D8D-2CFA-48B8-90CE-EFC16FE6142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4FE209-C8E9-49C6-8F07-F7E87DDDBBF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0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160522-33A5-4E8D-B611-9C61DB97DDF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3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AD2E78B-1972-4B35-80C6-CB39E9353A6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6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655A4D5-0E4B-4A20-A8F2-4C74AD2EF82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9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7DFAEC1-A004-446C-9E02-F6A21CF3041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2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992546E-763C-4935-9E60-ABE394EC5C4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5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E22953-7EDC-4208-B17C-32B8080D620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8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3485040-5976-4501-9215-0CCEA1F3FED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1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30BFFF-54F9-4893-A453-F008F7471F3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4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757949-F8AD-42A1-BE2F-5BD1FE40858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7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1AD35C-BD7E-4143-9CE2-1E71610F336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0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17DF44-9646-4C47-A866-A86BA6321B0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3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0A7B4C-37B1-439E-B7D3-4180DA50A98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6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843A67-6EE6-4F88-B2EA-6CBED62151A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9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A4E0BB-5211-4E08-9536-CDF94F0F143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2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8C6B3-C023-452C-9C4E-3E7D752CF51F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65" name="Rectangle 13"/>
          <p:cNvSpPr>
            <a:spLocks noGrp="1" noChangeArrowheads="1"/>
          </p:cNvSpPr>
          <p:nvPr>
            <p:ph type="dt" sz="half" idx="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" name="Rectangle 14"/>
          <p:cNvSpPr>
            <a:spLocks noGrp="1" noChangeArrowheads="1"/>
          </p:cNvSpPr>
          <p:nvPr>
            <p:ph type="ftr" sz="quarter" idx="7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" name="Rectangle 15"/>
          <p:cNvSpPr>
            <a:spLocks noGrp="1" noChangeArrowheads="1"/>
          </p:cNvSpPr>
          <p:nvPr>
            <p:ph type="sldNum" sz="quarter" idx="7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38C7E-AE0A-4868-9586-24BA0BB8907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0E7170D-F3F9-4A99-902A-C706AC42E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C23EBBD-C948-4BDF-902E-9BA5C59CC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C9D5578-87D1-4AA2-9707-BF6586CB1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4728866-BD57-4F4E-8D74-342C36CF8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CF3FCE-CBFE-41AE-98A8-E9E711D3D97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0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DE5AC5-6BA4-409E-BABC-1C38D6DD931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3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D1C37F-7EE3-4F3B-B028-F58F1BBAD84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6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FE058FC-8D54-4753-B386-E26F05F23C7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9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6E49B43-9327-446E-A7B3-3BF58A9CF20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2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410C35F-286B-491F-9192-CCBF8950CDA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5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2A09FE7-9C13-4E7A-9E16-9FC2DD2769F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8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875F1AC-B345-447A-9513-BA35FD33683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1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F3BF07-8AF8-4583-A6D8-3953FD33259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4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281F7D-785F-49C9-85F1-99F51A1476B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7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171065-98DE-4D59-97CD-97A66255765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0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FE9A042-7FE3-48E1-A04A-4696216358A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3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C4CB0F-F49A-4A4B-A729-1891C27B96A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6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0FD13DA-CCC6-4139-95FC-B1B6A95609E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9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B7CB0A-A2A0-419D-A0E7-C3C4B32ECD5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2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8A3B73-FEEB-4E3F-9910-7F6319D7E2F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5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8C4C69-037D-4D18-8FC2-CFE60FBC2E9F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68" name="Rectangle 13"/>
          <p:cNvSpPr>
            <a:spLocks noGrp="1" noChangeArrowheads="1"/>
          </p:cNvSpPr>
          <p:nvPr>
            <p:ph type="dt" sz="half" idx="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14"/>
          <p:cNvSpPr>
            <a:spLocks noGrp="1" noChangeArrowheads="1"/>
          </p:cNvSpPr>
          <p:nvPr>
            <p:ph type="ftr" sz="quarter" idx="7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15"/>
          <p:cNvSpPr>
            <a:spLocks noGrp="1" noChangeArrowheads="1"/>
          </p:cNvSpPr>
          <p:nvPr>
            <p:ph type="sldNum" sz="quarter" idx="7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0E284-FE8D-4DAB-9613-272671B6D2B5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F87BDC2-2513-455E-BEF4-3AFF0C53B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85D2967-600E-477A-A407-551840454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9BD3835-8DF1-4768-BF28-4AF4C3382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dt" sz="half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8861658-3B65-4CFC-BDC7-95FED91BC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dt" sz="half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ftr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33463B-5B20-45BE-9052-C8C647DEDC8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0" name="Rectangle 13"/>
          <p:cNvSpPr>
            <a:spLocks noGrp="1" noChangeArrowheads="1"/>
          </p:cNvSpPr>
          <p:nvPr>
            <p:ph type="dt" sz="half" idx="2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4"/>
          <p:cNvSpPr>
            <a:spLocks noGrp="1" noChangeArrowheads="1"/>
          </p:cNvSpPr>
          <p:nvPr>
            <p:ph type="ftr" sz="quarter" idx="2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5"/>
          <p:cNvSpPr>
            <a:spLocks noGrp="1" noChangeArrowheads="1"/>
          </p:cNvSpPr>
          <p:nvPr>
            <p:ph type="sldNum" sz="quarter" idx="2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81F0B6-3829-4BC0-8101-98CA2F283D0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3" name="Rectangle 13"/>
          <p:cNvSpPr>
            <a:spLocks noGrp="1" noChangeArrowheads="1"/>
          </p:cNvSpPr>
          <p:nvPr>
            <p:ph type="dt" sz="half" idx="2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ftr" sz="quarter" idx="2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208A34-EACD-42D9-BB89-F048DFFC2A9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6" name="Rectangle 13"/>
          <p:cNvSpPr>
            <a:spLocks noGrp="1" noChangeArrowheads="1"/>
          </p:cNvSpPr>
          <p:nvPr>
            <p:ph type="dt" sz="half" idx="3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14"/>
          <p:cNvSpPr>
            <a:spLocks noGrp="1" noChangeArrowheads="1"/>
          </p:cNvSpPr>
          <p:nvPr>
            <p:ph type="ftr" sz="quarter" idx="3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15"/>
          <p:cNvSpPr>
            <a:spLocks noGrp="1" noChangeArrowheads="1"/>
          </p:cNvSpPr>
          <p:nvPr>
            <p:ph type="sldNum" sz="quarter" idx="33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9276EEF-83C8-470B-AA66-FE401A97806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29" name="Rectangle 13"/>
          <p:cNvSpPr>
            <a:spLocks noGrp="1" noChangeArrowheads="1"/>
          </p:cNvSpPr>
          <p:nvPr>
            <p:ph type="dt" sz="half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14"/>
          <p:cNvSpPr>
            <a:spLocks noGrp="1" noChangeArrowheads="1"/>
          </p:cNvSpPr>
          <p:nvPr>
            <p:ph type="ftr" sz="quarter" idx="3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15"/>
          <p:cNvSpPr>
            <a:spLocks noGrp="1" noChangeArrowheads="1"/>
          </p:cNvSpPr>
          <p:nvPr>
            <p:ph type="sldNum" sz="quarter" idx="36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1D2D59E-6E79-4160-A377-F3EFEB25345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2" name="Rectangle 13"/>
          <p:cNvSpPr>
            <a:spLocks noGrp="1" noChangeArrowheads="1"/>
          </p:cNvSpPr>
          <p:nvPr>
            <p:ph type="dt" sz="half" idx="3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4"/>
          <p:cNvSpPr>
            <a:spLocks noGrp="1" noChangeArrowheads="1"/>
          </p:cNvSpPr>
          <p:nvPr>
            <p:ph type="ftr" sz="quarter" idx="3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" name="Rectangle 15"/>
          <p:cNvSpPr>
            <a:spLocks noGrp="1" noChangeArrowheads="1"/>
          </p:cNvSpPr>
          <p:nvPr>
            <p:ph type="sldNum" sz="quarter" idx="39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048CA9D-D761-4B9F-8D7D-EA471CFD968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5" name="Rectangle 13"/>
          <p:cNvSpPr>
            <a:spLocks noGrp="1" noChangeArrowheads="1"/>
          </p:cNvSpPr>
          <p:nvPr>
            <p:ph type="dt" sz="half" idx="4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" name="Rectangle 14"/>
          <p:cNvSpPr>
            <a:spLocks noGrp="1" noChangeArrowheads="1"/>
          </p:cNvSpPr>
          <p:nvPr>
            <p:ph type="ftr" sz="quarter" idx="4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" name="Rectangle 15"/>
          <p:cNvSpPr>
            <a:spLocks noGrp="1" noChangeArrowheads="1"/>
          </p:cNvSpPr>
          <p:nvPr>
            <p:ph type="sldNum" sz="quarter" idx="42"/>
          </p:nvPr>
        </p:nvSpPr>
        <p:spPr>
          <a:ln/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74138E5-A997-4451-A852-3C2D8526EB0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38" name="Rectangle 13"/>
          <p:cNvSpPr>
            <a:spLocks noGrp="1" noChangeArrowheads="1"/>
          </p:cNvSpPr>
          <p:nvPr>
            <p:ph type="dt" sz="half" idx="4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14"/>
          <p:cNvSpPr>
            <a:spLocks noGrp="1" noChangeArrowheads="1"/>
          </p:cNvSpPr>
          <p:nvPr>
            <p:ph type="ftr" sz="quarter" idx="4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15"/>
          <p:cNvSpPr>
            <a:spLocks noGrp="1" noChangeArrowheads="1"/>
          </p:cNvSpPr>
          <p:nvPr>
            <p:ph type="sldNum" sz="quarter" idx="45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3CC3F0-B785-428E-8052-EF97C7D2301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1" name="Rectangle 13"/>
          <p:cNvSpPr>
            <a:spLocks noGrp="1" noChangeArrowheads="1"/>
          </p:cNvSpPr>
          <p:nvPr>
            <p:ph type="dt" sz="half" idx="4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14"/>
          <p:cNvSpPr>
            <a:spLocks noGrp="1" noChangeArrowheads="1"/>
          </p:cNvSpPr>
          <p:nvPr>
            <p:ph type="ftr" sz="quarter" idx="4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15"/>
          <p:cNvSpPr>
            <a:spLocks noGrp="1" noChangeArrowheads="1"/>
          </p:cNvSpPr>
          <p:nvPr>
            <p:ph type="sldNum" sz="quarter" idx="48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D5E172-57EA-4978-963D-D830BC58834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4" name="Rectangle 13"/>
          <p:cNvSpPr>
            <a:spLocks noGrp="1" noChangeArrowheads="1"/>
          </p:cNvSpPr>
          <p:nvPr>
            <p:ph type="dt" sz="half" idx="4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14"/>
          <p:cNvSpPr>
            <a:spLocks noGrp="1" noChangeArrowheads="1"/>
          </p:cNvSpPr>
          <p:nvPr>
            <p:ph type="ftr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15"/>
          <p:cNvSpPr>
            <a:spLocks noGrp="1" noChangeArrowheads="1"/>
          </p:cNvSpPr>
          <p:nvPr>
            <p:ph type="sldNum" sz="quarter" idx="5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3A2ED5-2C6F-44F9-851A-80F0D661F9A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47" name="Rectangle 13"/>
          <p:cNvSpPr>
            <a:spLocks noGrp="1" noChangeArrowheads="1"/>
          </p:cNvSpPr>
          <p:nvPr>
            <p:ph type="dt" sz="half" idx="5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14"/>
          <p:cNvSpPr>
            <a:spLocks noGrp="1" noChangeArrowheads="1"/>
          </p:cNvSpPr>
          <p:nvPr>
            <p:ph type="ftr" sz="quarter" idx="5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Rectangle 15"/>
          <p:cNvSpPr>
            <a:spLocks noGrp="1" noChangeArrowheads="1"/>
          </p:cNvSpPr>
          <p:nvPr>
            <p:ph type="sldNum" sz="quarter" idx="54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00BAA0-1A52-4342-8C64-83B913D7268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0" name="Rectangle 13"/>
          <p:cNvSpPr>
            <a:spLocks noGrp="1" noChangeArrowheads="1"/>
          </p:cNvSpPr>
          <p:nvPr>
            <p:ph type="dt" sz="half" idx="5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" name="Rectangle 14"/>
          <p:cNvSpPr>
            <a:spLocks noGrp="1" noChangeArrowheads="1"/>
          </p:cNvSpPr>
          <p:nvPr>
            <p:ph type="ftr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" name="Rectangle 15"/>
          <p:cNvSpPr>
            <a:spLocks noGrp="1" noChangeArrowheads="1"/>
          </p:cNvSpPr>
          <p:nvPr>
            <p:ph type="sldNum" sz="quarter" idx="57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CDD6CB-4EB9-4EDE-BA59-86C5261CA6D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3" name="Rectangle 13"/>
          <p:cNvSpPr>
            <a:spLocks noGrp="1" noChangeArrowheads="1"/>
          </p:cNvSpPr>
          <p:nvPr>
            <p:ph type="dt" sz="half" idx="5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" name="Rectangle 14"/>
          <p:cNvSpPr>
            <a:spLocks noGrp="1" noChangeArrowheads="1"/>
          </p:cNvSpPr>
          <p:nvPr>
            <p:ph type="ftr" sz="quarter" idx="5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15"/>
          <p:cNvSpPr>
            <a:spLocks noGrp="1" noChangeArrowheads="1"/>
          </p:cNvSpPr>
          <p:nvPr>
            <p:ph type="sldNum" sz="quarter" idx="60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7C51D73-ACB8-46B8-AEC7-547FCE1FF4B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6" name="Rectangle 13"/>
          <p:cNvSpPr>
            <a:spLocks noGrp="1" noChangeArrowheads="1"/>
          </p:cNvSpPr>
          <p:nvPr>
            <p:ph type="dt" sz="half" idx="6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" name="Rectangle 14"/>
          <p:cNvSpPr>
            <a:spLocks noGrp="1" noChangeArrowheads="1"/>
          </p:cNvSpPr>
          <p:nvPr>
            <p:ph type="ftr" sz="quarter" idx="6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" name="Rectangle 15"/>
          <p:cNvSpPr>
            <a:spLocks noGrp="1" noChangeArrowheads="1"/>
          </p:cNvSpPr>
          <p:nvPr>
            <p:ph type="sldNum" sz="quarter" idx="63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2E1503-7E72-48A7-A207-3538A2097C6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9" name="Rectangle 13"/>
          <p:cNvSpPr>
            <a:spLocks noGrp="1" noChangeArrowheads="1"/>
          </p:cNvSpPr>
          <p:nvPr>
            <p:ph type="dt" sz="half" idx="6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14"/>
          <p:cNvSpPr>
            <a:spLocks noGrp="1" noChangeArrowheads="1"/>
          </p:cNvSpPr>
          <p:nvPr>
            <p:ph type="ftr" sz="quarter" idx="6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15"/>
          <p:cNvSpPr>
            <a:spLocks noGrp="1" noChangeArrowheads="1"/>
          </p:cNvSpPr>
          <p:nvPr>
            <p:ph type="sldNum" sz="quarter" idx="66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F7C9E0-AB2B-49E6-8552-7057755AEDB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2" name="Rectangle 13"/>
          <p:cNvSpPr>
            <a:spLocks noGrp="1" noChangeArrowheads="1"/>
          </p:cNvSpPr>
          <p:nvPr>
            <p:ph type="dt" sz="half" idx="6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14"/>
          <p:cNvSpPr>
            <a:spLocks noGrp="1" noChangeArrowheads="1"/>
          </p:cNvSpPr>
          <p:nvPr>
            <p:ph type="ftr" sz="quarter" idx="6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" name="Rectangle 15"/>
          <p:cNvSpPr>
            <a:spLocks noGrp="1" noChangeArrowheads="1"/>
          </p:cNvSpPr>
          <p:nvPr>
            <p:ph type="sldNum" sz="quarter" idx="69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E990D1-BE6A-41FC-A68A-B1373CFC3D8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5" name="Rectangle 13"/>
          <p:cNvSpPr>
            <a:spLocks noGrp="1" noChangeArrowheads="1"/>
          </p:cNvSpPr>
          <p:nvPr>
            <p:ph type="dt" sz="half" idx="7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" name="Rectangle 14"/>
          <p:cNvSpPr>
            <a:spLocks noGrp="1" noChangeArrowheads="1"/>
          </p:cNvSpPr>
          <p:nvPr>
            <p:ph type="ftr" sz="quarter" idx="7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" name="Rectangle 15"/>
          <p:cNvSpPr>
            <a:spLocks noGrp="1" noChangeArrowheads="1"/>
          </p:cNvSpPr>
          <p:nvPr>
            <p:ph type="sldNum" sz="quarter" idx="7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147D2-3556-43AC-8C7E-2CEF853B8EBD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68" name="Rectangle 13"/>
          <p:cNvSpPr>
            <a:spLocks noGrp="1" noChangeArrowheads="1"/>
          </p:cNvSpPr>
          <p:nvPr>
            <p:ph type="dt" sz="half" idx="7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14"/>
          <p:cNvSpPr>
            <a:spLocks noGrp="1" noChangeArrowheads="1"/>
          </p:cNvSpPr>
          <p:nvPr>
            <p:ph type="ftr" sz="quarter" idx="7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15"/>
          <p:cNvSpPr>
            <a:spLocks noGrp="1" noChangeArrowheads="1"/>
          </p:cNvSpPr>
          <p:nvPr>
            <p:ph type="sldNum" sz="quarter" idx="7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C138E-A0B8-47BB-9066-7C486A5BE51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981200"/>
            <a:ext cx="6915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fld id="{10BD095A-19F0-4C79-BD9F-5158B0286279}" type="slidenum">
              <a:rPr lang="ru-RU" altLang="uk-UA"/>
              <a:pPr/>
              <a:t>‹#›</a:t>
            </a:fld>
            <a:endParaRPr lang="ru-RU" altLang="uk-UA"/>
          </a:p>
        </p:txBody>
      </p:sp>
      <p:pic>
        <p:nvPicPr>
          <p:cNvPr id="1031" name="Рисунок 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73025" y="-14288"/>
            <a:ext cx="15049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981200"/>
            <a:ext cx="6915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fld id="{66BD04F3-05E0-400D-A05E-90B9A3D43928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ltGray">
          <a:xfrm>
            <a:off x="-73025" y="1876425"/>
            <a:ext cx="1520825" cy="4978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3" name="Группа 4"/>
          <p:cNvGrpSpPr>
            <a:grpSpLocks/>
          </p:cNvGrpSpPr>
          <p:nvPr/>
        </p:nvGrpSpPr>
        <p:grpSpPr bwMode="auto">
          <a:xfrm>
            <a:off x="-73025" y="-14288"/>
            <a:ext cx="9232900" cy="6872288"/>
            <a:chOff x="-73025" y="-14288"/>
            <a:chExt cx="9233193" cy="6872288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8964488" y="0"/>
              <a:ext cx="19568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0" name="Rectangle 2"/>
            <p:cNvSpPr>
              <a:spLocks noChangeArrowheads="1"/>
            </p:cNvSpPr>
            <p:nvPr/>
          </p:nvSpPr>
          <p:spPr bwMode="ltGray">
            <a:xfrm>
              <a:off x="-73025" y="-14288"/>
              <a:ext cx="1520873" cy="6872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92075" tIns="46037" rIns="92075" bIns="46037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2400" smtClean="0"/>
                <a:t>  </a:t>
              </a:r>
            </a:p>
          </p:txBody>
        </p:sp>
        <p:sp>
          <p:nvSpPr>
            <p:cNvPr id="1041" name="Rectangle 6"/>
            <p:cNvSpPr>
              <a:spLocks noChangeArrowheads="1"/>
            </p:cNvSpPr>
            <p:nvPr/>
          </p:nvSpPr>
          <p:spPr bwMode="ltGray">
            <a:xfrm>
              <a:off x="152407" y="2117725"/>
              <a:ext cx="152405" cy="4687888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2" name="Rectangle 7"/>
            <p:cNvSpPr>
              <a:spLocks noChangeArrowheads="1"/>
            </p:cNvSpPr>
            <p:nvPr/>
          </p:nvSpPr>
          <p:spPr bwMode="ltGray">
            <a:xfrm>
              <a:off x="457217" y="2495550"/>
              <a:ext cx="152405" cy="431006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3" name="Rectangle 8"/>
            <p:cNvSpPr>
              <a:spLocks noChangeArrowheads="1"/>
            </p:cNvSpPr>
            <p:nvPr/>
          </p:nvSpPr>
          <p:spPr bwMode="ltGray">
            <a:xfrm>
              <a:off x="762026" y="3068638"/>
              <a:ext cx="152405" cy="3736975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4" name="Rectangle 9"/>
            <p:cNvSpPr>
              <a:spLocks noChangeArrowheads="1"/>
            </p:cNvSpPr>
            <p:nvPr/>
          </p:nvSpPr>
          <p:spPr bwMode="ltGray">
            <a:xfrm>
              <a:off x="1066836" y="3479800"/>
              <a:ext cx="152405" cy="33258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pic>
          <p:nvPicPr>
            <p:cNvPr id="1045" name="Рисунок 18"/>
            <p:cNvPicPr>
              <a:picLocks noChangeAspect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-73025" y="-14288"/>
              <a:ext cx="1505382" cy="92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5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73025" y="-14288"/>
            <a:ext cx="15049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"/>
          <p:cNvSpPr>
            <a:spLocks noChangeArrowheads="1"/>
          </p:cNvSpPr>
          <p:nvPr/>
        </p:nvSpPr>
        <p:spPr bwMode="ltGray">
          <a:xfrm>
            <a:off x="-73025" y="1876425"/>
            <a:ext cx="1520825" cy="4978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2052" name="Группа 4"/>
          <p:cNvGrpSpPr>
            <a:grpSpLocks/>
          </p:cNvGrpSpPr>
          <p:nvPr/>
        </p:nvGrpSpPr>
        <p:grpSpPr bwMode="auto">
          <a:xfrm>
            <a:off x="-73025" y="-14288"/>
            <a:ext cx="9232900" cy="6872288"/>
            <a:chOff x="-73025" y="-14288"/>
            <a:chExt cx="9233193" cy="6872288"/>
          </a:xfrm>
        </p:grpSpPr>
        <p:pic>
          <p:nvPicPr>
            <p:cNvPr id="2076" name="Picture 2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964488" y="0"/>
              <a:ext cx="19568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77" name="Rectangle 2"/>
            <p:cNvSpPr>
              <a:spLocks noChangeArrowheads="1"/>
            </p:cNvSpPr>
            <p:nvPr/>
          </p:nvSpPr>
          <p:spPr bwMode="ltGray">
            <a:xfrm>
              <a:off x="-73025" y="-14288"/>
              <a:ext cx="1520873" cy="6872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92075" tIns="46037" rIns="92075" bIns="46037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2400" smtClean="0"/>
                <a:t>  </a:t>
              </a:r>
            </a:p>
          </p:txBody>
        </p:sp>
        <p:sp>
          <p:nvSpPr>
            <p:cNvPr id="2078" name="Rectangle 6"/>
            <p:cNvSpPr>
              <a:spLocks noChangeArrowheads="1"/>
            </p:cNvSpPr>
            <p:nvPr/>
          </p:nvSpPr>
          <p:spPr bwMode="ltGray">
            <a:xfrm>
              <a:off x="152407" y="2117725"/>
              <a:ext cx="152405" cy="4687888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79" name="Rectangle 7"/>
            <p:cNvSpPr>
              <a:spLocks noChangeArrowheads="1"/>
            </p:cNvSpPr>
            <p:nvPr/>
          </p:nvSpPr>
          <p:spPr bwMode="ltGray">
            <a:xfrm>
              <a:off x="457217" y="2495550"/>
              <a:ext cx="152405" cy="431006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80" name="Rectangle 8"/>
            <p:cNvSpPr>
              <a:spLocks noChangeArrowheads="1"/>
            </p:cNvSpPr>
            <p:nvPr/>
          </p:nvSpPr>
          <p:spPr bwMode="ltGray">
            <a:xfrm>
              <a:off x="762026" y="3068638"/>
              <a:ext cx="152405" cy="3736975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81" name="Rectangle 9"/>
            <p:cNvSpPr>
              <a:spLocks noChangeArrowheads="1"/>
            </p:cNvSpPr>
            <p:nvPr/>
          </p:nvSpPr>
          <p:spPr bwMode="ltGray">
            <a:xfrm>
              <a:off x="1066836" y="3479800"/>
              <a:ext cx="152405" cy="33258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pic>
          <p:nvPicPr>
            <p:cNvPr id="2082" name="Рисунок 18"/>
            <p:cNvPicPr>
              <a:picLocks noChangeAspect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73025" y="-14288"/>
              <a:ext cx="1505382" cy="92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3" name="Группа 13"/>
          <p:cNvGrpSpPr>
            <a:grpSpLocks/>
          </p:cNvGrpSpPr>
          <p:nvPr/>
        </p:nvGrpSpPr>
        <p:grpSpPr bwMode="auto">
          <a:xfrm>
            <a:off x="-73025" y="-14288"/>
            <a:ext cx="1520825" cy="6923088"/>
            <a:chOff x="-73025" y="-14288"/>
            <a:chExt cx="1520825" cy="6923088"/>
          </a:xfrm>
        </p:grpSpPr>
        <p:sp>
          <p:nvSpPr>
            <p:cNvPr id="2069" name="Rectangle 2"/>
            <p:cNvSpPr>
              <a:spLocks noChangeArrowheads="1"/>
            </p:cNvSpPr>
            <p:nvPr/>
          </p:nvSpPr>
          <p:spPr bwMode="ltGray">
            <a:xfrm>
              <a:off x="-73025" y="-14288"/>
              <a:ext cx="1520825" cy="6923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92075" tIns="46037" rIns="92075" bIns="46037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2400" smtClean="0"/>
                <a:t>  </a:t>
              </a:r>
            </a:p>
          </p:txBody>
        </p:sp>
        <p:sp>
          <p:nvSpPr>
            <p:cNvPr id="2070" name="Rectangle 4"/>
            <p:cNvSpPr>
              <a:spLocks noChangeArrowheads="1"/>
            </p:cNvSpPr>
            <p:nvPr/>
          </p:nvSpPr>
          <p:spPr bwMode="ltGray">
            <a:xfrm>
              <a:off x="-73025" y="1890713"/>
              <a:ext cx="1520825" cy="501491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71" name="Rectangle 6"/>
            <p:cNvSpPr>
              <a:spLocks noChangeArrowheads="1"/>
            </p:cNvSpPr>
            <p:nvPr/>
          </p:nvSpPr>
          <p:spPr bwMode="ltGray">
            <a:xfrm>
              <a:off x="152400" y="2133600"/>
              <a:ext cx="152400" cy="47228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72" name="Rectangle 7"/>
            <p:cNvSpPr>
              <a:spLocks noChangeArrowheads="1"/>
            </p:cNvSpPr>
            <p:nvPr/>
          </p:nvSpPr>
          <p:spPr bwMode="ltGray">
            <a:xfrm>
              <a:off x="457200" y="2514600"/>
              <a:ext cx="152400" cy="43418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73" name="Rectangle 8"/>
            <p:cNvSpPr>
              <a:spLocks noChangeArrowheads="1"/>
            </p:cNvSpPr>
            <p:nvPr/>
          </p:nvSpPr>
          <p:spPr bwMode="ltGray">
            <a:xfrm>
              <a:off x="762000" y="3733800"/>
              <a:ext cx="152400" cy="31226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74" name="Rectangle 9"/>
            <p:cNvSpPr>
              <a:spLocks noChangeArrowheads="1"/>
            </p:cNvSpPr>
            <p:nvPr/>
          </p:nvSpPr>
          <p:spPr bwMode="ltGray">
            <a:xfrm>
              <a:off x="1066800" y="3505200"/>
              <a:ext cx="152400" cy="33512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pic>
          <p:nvPicPr>
            <p:cNvPr id="2075" name="Picture 1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-39302" y="-14288"/>
              <a:ext cx="1473532" cy="171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4" name="Группа 29"/>
          <p:cNvGrpSpPr>
            <a:grpSpLocks/>
          </p:cNvGrpSpPr>
          <p:nvPr/>
        </p:nvGrpSpPr>
        <p:grpSpPr bwMode="auto">
          <a:xfrm>
            <a:off x="-73025" y="-14288"/>
            <a:ext cx="1520825" cy="6923088"/>
            <a:chOff x="-73025" y="-14288"/>
            <a:chExt cx="1520825" cy="6923088"/>
          </a:xfrm>
        </p:grpSpPr>
        <p:sp>
          <p:nvSpPr>
            <p:cNvPr id="2062" name="Rectangle 2"/>
            <p:cNvSpPr>
              <a:spLocks noChangeArrowheads="1"/>
            </p:cNvSpPr>
            <p:nvPr/>
          </p:nvSpPr>
          <p:spPr bwMode="ltGray">
            <a:xfrm>
              <a:off x="-73025" y="-14288"/>
              <a:ext cx="1520825" cy="6923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92075" tIns="46037" rIns="92075" bIns="46037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2400" smtClean="0"/>
                <a:t>  </a:t>
              </a:r>
            </a:p>
          </p:txBody>
        </p:sp>
        <p:sp>
          <p:nvSpPr>
            <p:cNvPr id="2063" name="Rectangle 4"/>
            <p:cNvSpPr>
              <a:spLocks noChangeArrowheads="1"/>
            </p:cNvSpPr>
            <p:nvPr/>
          </p:nvSpPr>
          <p:spPr bwMode="ltGray">
            <a:xfrm>
              <a:off x="-73025" y="1890713"/>
              <a:ext cx="1520825" cy="501491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64" name="Rectangle 6"/>
            <p:cNvSpPr>
              <a:spLocks noChangeArrowheads="1"/>
            </p:cNvSpPr>
            <p:nvPr/>
          </p:nvSpPr>
          <p:spPr bwMode="ltGray">
            <a:xfrm>
              <a:off x="152400" y="2133600"/>
              <a:ext cx="152400" cy="47228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65" name="Rectangle 7"/>
            <p:cNvSpPr>
              <a:spLocks noChangeArrowheads="1"/>
            </p:cNvSpPr>
            <p:nvPr/>
          </p:nvSpPr>
          <p:spPr bwMode="ltGray">
            <a:xfrm>
              <a:off x="457200" y="2514600"/>
              <a:ext cx="152400" cy="43418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66" name="Rectangle 8"/>
            <p:cNvSpPr>
              <a:spLocks noChangeArrowheads="1"/>
            </p:cNvSpPr>
            <p:nvPr/>
          </p:nvSpPr>
          <p:spPr bwMode="ltGray">
            <a:xfrm>
              <a:off x="762000" y="3733800"/>
              <a:ext cx="152400" cy="31226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2067" name="Rectangle 9"/>
            <p:cNvSpPr>
              <a:spLocks noChangeArrowheads="1"/>
            </p:cNvSpPr>
            <p:nvPr/>
          </p:nvSpPr>
          <p:spPr bwMode="ltGray">
            <a:xfrm>
              <a:off x="1066800" y="3505200"/>
              <a:ext cx="152400" cy="33512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pic>
          <p:nvPicPr>
            <p:cNvPr id="2068" name="Picture 1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-39302" y="-14288"/>
              <a:ext cx="1473532" cy="171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981200"/>
            <a:ext cx="6915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981200"/>
            <a:ext cx="6915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8" name="Rectangle 1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fld id="{AAADE67C-EBB9-4AF5-B015-77B4724D72F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73025" y="-14288"/>
            <a:ext cx="15049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ChangeArrowheads="1"/>
          </p:cNvSpPr>
          <p:nvPr/>
        </p:nvSpPr>
        <p:spPr bwMode="ltGray">
          <a:xfrm>
            <a:off x="-73025" y="1876425"/>
            <a:ext cx="1520825" cy="4978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3076" name="Группа 4"/>
          <p:cNvGrpSpPr>
            <a:grpSpLocks/>
          </p:cNvGrpSpPr>
          <p:nvPr/>
        </p:nvGrpSpPr>
        <p:grpSpPr bwMode="auto">
          <a:xfrm>
            <a:off x="-73025" y="-14288"/>
            <a:ext cx="9232900" cy="6872288"/>
            <a:chOff x="-73025" y="-14288"/>
            <a:chExt cx="9233193" cy="6872288"/>
          </a:xfrm>
        </p:grpSpPr>
        <p:pic>
          <p:nvPicPr>
            <p:cNvPr id="3085" name="Picture 2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964488" y="0"/>
              <a:ext cx="19568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6" name="Rectangle 2"/>
            <p:cNvSpPr>
              <a:spLocks noChangeArrowheads="1"/>
            </p:cNvSpPr>
            <p:nvPr/>
          </p:nvSpPr>
          <p:spPr bwMode="ltGray">
            <a:xfrm>
              <a:off x="-73025" y="-14288"/>
              <a:ext cx="1520873" cy="6872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92075" tIns="46037" rIns="92075" bIns="46037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2400" smtClean="0"/>
                <a:t>  </a:t>
              </a:r>
            </a:p>
          </p:txBody>
        </p:sp>
        <p:sp>
          <p:nvSpPr>
            <p:cNvPr id="3087" name="Rectangle 6"/>
            <p:cNvSpPr>
              <a:spLocks noChangeArrowheads="1"/>
            </p:cNvSpPr>
            <p:nvPr/>
          </p:nvSpPr>
          <p:spPr bwMode="ltGray">
            <a:xfrm>
              <a:off x="152407" y="2117725"/>
              <a:ext cx="152405" cy="4687888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88" name="Rectangle 7"/>
            <p:cNvSpPr>
              <a:spLocks noChangeArrowheads="1"/>
            </p:cNvSpPr>
            <p:nvPr/>
          </p:nvSpPr>
          <p:spPr bwMode="ltGray">
            <a:xfrm>
              <a:off x="457217" y="2495550"/>
              <a:ext cx="152405" cy="431006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89" name="Rectangle 8"/>
            <p:cNvSpPr>
              <a:spLocks noChangeArrowheads="1"/>
            </p:cNvSpPr>
            <p:nvPr/>
          </p:nvSpPr>
          <p:spPr bwMode="ltGray">
            <a:xfrm>
              <a:off x="762026" y="3068638"/>
              <a:ext cx="152405" cy="3736975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90" name="Rectangle 9"/>
            <p:cNvSpPr>
              <a:spLocks noChangeArrowheads="1"/>
            </p:cNvSpPr>
            <p:nvPr/>
          </p:nvSpPr>
          <p:spPr bwMode="ltGray">
            <a:xfrm>
              <a:off x="1066836" y="3479800"/>
              <a:ext cx="152405" cy="33258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pic>
          <p:nvPicPr>
            <p:cNvPr id="3091" name="Рисунок 18"/>
            <p:cNvPicPr>
              <a:picLocks noChangeAspect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73025" y="-14288"/>
              <a:ext cx="1505382" cy="92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875713" y="0"/>
            <a:ext cx="268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981200"/>
            <a:ext cx="6915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8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981200"/>
            <a:ext cx="6915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3" name="Дата 2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05000" cy="457200"/>
          </a:xfrm>
          <a:prstGeom prst="rect">
            <a:avLst/>
          </a:prstGeom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ижний колонтитул 3"/>
          <p:cNvSpPr>
            <a:spLocks noGrp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Номер слайда 4"/>
          <p:cNvSpPr>
            <a:spLocks noGrp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fld id="{3D256B80-5786-4C06-9EF0-DAB73FB199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hyperlink" Target="https://t.me/+XB75fAZpCABlOGMy" TargetMode="External"/><Relationship Id="rId4" Type="http://schemas.openxmlformats.org/officeDocument/2006/relationships/hyperlink" Target="https://bit.ly/U-LEAD&#1050;&#1086;&#1085;&#1089;&#1091;&#1083;&#1100;&#1090;&#1091;&#1108;" TargetMode="External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13275" y="5876925"/>
            <a:ext cx="4041775" cy="39512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uk-UA" sz="1800" dirty="0" smtClean="0"/>
              <a:t>                  </a:t>
            </a:r>
          </a:p>
          <a:p>
            <a:pPr>
              <a:defRPr/>
            </a:pPr>
            <a:endParaRPr lang="uk-UA" dirty="0"/>
          </a:p>
          <a:p>
            <a:pPr>
              <a:defRPr/>
            </a:pPr>
            <a:endParaRPr lang="uk-UA" dirty="0" smtClean="0"/>
          </a:p>
          <a:p>
            <a:pPr marL="0" indent="0">
              <a:buFontTx/>
              <a:buNone/>
              <a:defRPr/>
            </a:pPr>
            <a:endParaRPr lang="uk-UA" sz="1800" dirty="0" smtClean="0"/>
          </a:p>
          <a:p>
            <a:pPr marL="0" indent="0">
              <a:buFontTx/>
              <a:buNone/>
              <a:defRPr/>
            </a:pPr>
            <a:endParaRPr lang="uk-UA" sz="1800" dirty="0"/>
          </a:p>
          <a:p>
            <a:pPr>
              <a:defRPr/>
            </a:pPr>
            <a:endParaRPr lang="uk-UA" dirty="0"/>
          </a:p>
        </p:txBody>
      </p:sp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1476375" y="2366963"/>
            <a:ext cx="748823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ts val="1200"/>
              </a:spcBef>
              <a:spcAft>
                <a:spcPts val="1200"/>
              </a:spcAft>
            </a:pPr>
            <a:r>
              <a:rPr lang="ru-RU" altLang="uk-UA" sz="4400">
                <a:solidFill>
                  <a:srgbClr val="000000"/>
                </a:solidFill>
                <a:latin typeface="Montserrat Black" charset="-52"/>
              </a:rPr>
              <a:t>РЕЗУЛЬТАТИ ОПИТУВАННЯ ВНУТРІШНЬО ПЕРЕМІЩЕНИХ ОСІБ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13275" y="5876925"/>
            <a:ext cx="4041775" cy="39512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uk-UA" sz="1800" dirty="0" smtClean="0"/>
              <a:t>                  </a:t>
            </a:r>
          </a:p>
          <a:p>
            <a:pPr>
              <a:defRPr/>
            </a:pPr>
            <a:endParaRPr lang="uk-UA" dirty="0"/>
          </a:p>
          <a:p>
            <a:pPr>
              <a:defRPr/>
            </a:pPr>
            <a:endParaRPr lang="uk-UA" dirty="0" smtClean="0"/>
          </a:p>
          <a:p>
            <a:pPr marL="0" indent="0">
              <a:buFontTx/>
              <a:buNone/>
              <a:defRPr/>
            </a:pPr>
            <a:endParaRPr lang="uk-UA" sz="1800" dirty="0" smtClean="0"/>
          </a:p>
          <a:p>
            <a:pPr marL="0" indent="0">
              <a:buFontTx/>
              <a:buNone/>
              <a:defRPr/>
            </a:pPr>
            <a:endParaRPr lang="uk-UA" sz="1800" dirty="0"/>
          </a:p>
          <a:p>
            <a:pPr>
              <a:defRPr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6375" y="260350"/>
            <a:ext cx="7488238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kern="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endParaRPr lang="uk-UA" kern="0" dirty="0">
              <a:solidFill>
                <a:sysClr val="windowText" lastClr="000000"/>
              </a:solidFill>
            </a:endParaRPr>
          </a:p>
        </p:txBody>
      </p:sp>
      <p:pic>
        <p:nvPicPr>
          <p:cNvPr id="24580" name="Рисунок 4" descr="C:\Users\kaf_MO\AppData\Local\Microsoft\Windows\INetCache\Content.MSO\720DAA7A.t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628775"/>
            <a:ext cx="7488238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13275" y="5876925"/>
            <a:ext cx="4041775" cy="39512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uk-UA" sz="1800" dirty="0" smtClean="0"/>
              <a:t>                  </a:t>
            </a:r>
          </a:p>
          <a:p>
            <a:pPr>
              <a:defRPr/>
            </a:pPr>
            <a:endParaRPr lang="uk-UA" dirty="0"/>
          </a:p>
          <a:p>
            <a:pPr>
              <a:defRPr/>
            </a:pPr>
            <a:endParaRPr lang="uk-UA" dirty="0" smtClean="0"/>
          </a:p>
          <a:p>
            <a:pPr marL="0" indent="0">
              <a:buFontTx/>
              <a:buNone/>
              <a:defRPr/>
            </a:pPr>
            <a:endParaRPr lang="uk-UA" sz="1800" dirty="0" smtClean="0"/>
          </a:p>
          <a:p>
            <a:pPr marL="0" indent="0">
              <a:buFontTx/>
              <a:buNone/>
              <a:defRPr/>
            </a:pPr>
            <a:endParaRPr lang="uk-UA" sz="1800" dirty="0"/>
          </a:p>
          <a:p>
            <a:pPr>
              <a:defRPr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6375" y="260350"/>
            <a:ext cx="7488238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kern="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endParaRPr lang="uk-UA" kern="0" dirty="0">
              <a:solidFill>
                <a:sysClr val="windowText" lastClr="000000"/>
              </a:solidFill>
            </a:endParaRPr>
          </a:p>
        </p:txBody>
      </p:sp>
      <p:pic>
        <p:nvPicPr>
          <p:cNvPr id="26628" name="Рисунок 6" descr="C:\Users\kaf_MO\AppData\Local\Microsoft\Windows\INetCache\Content.MSO\7512C898.t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268413"/>
            <a:ext cx="7488238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13275" y="5876925"/>
            <a:ext cx="4041775" cy="39512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uk-UA" sz="1800" dirty="0" smtClean="0"/>
              <a:t>                  </a:t>
            </a:r>
          </a:p>
          <a:p>
            <a:pPr>
              <a:defRPr/>
            </a:pPr>
            <a:endParaRPr lang="uk-UA" dirty="0"/>
          </a:p>
          <a:p>
            <a:pPr>
              <a:defRPr/>
            </a:pPr>
            <a:endParaRPr lang="uk-UA" dirty="0" smtClean="0"/>
          </a:p>
          <a:p>
            <a:pPr marL="0" indent="0">
              <a:buFontTx/>
              <a:buNone/>
              <a:defRPr/>
            </a:pPr>
            <a:endParaRPr lang="uk-UA" sz="1800" dirty="0" smtClean="0"/>
          </a:p>
          <a:p>
            <a:pPr marL="0" indent="0">
              <a:buFontTx/>
              <a:buNone/>
              <a:defRPr/>
            </a:pPr>
            <a:endParaRPr lang="uk-UA" sz="1800" dirty="0"/>
          </a:p>
          <a:p>
            <a:pPr>
              <a:defRPr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6375" y="260350"/>
            <a:ext cx="7488238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kern="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endParaRPr lang="uk-UA" kern="0" dirty="0">
              <a:solidFill>
                <a:sysClr val="windowText" lastClr="000000"/>
              </a:solidFill>
            </a:endParaRPr>
          </a:p>
        </p:txBody>
      </p:sp>
      <p:pic>
        <p:nvPicPr>
          <p:cNvPr id="28676" name="Рисунок 4" descr="C:\Users\kaf_MO\AppData\Local\Microsoft\Windows\INetCache\Content.MSO\92D67266.t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484313"/>
            <a:ext cx="7416800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818063" y="49799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 altLang="uk-UA"/>
          </a:p>
        </p:txBody>
      </p:sp>
      <p:pic>
        <p:nvPicPr>
          <p:cNvPr id="30723" name="Graphic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3309938"/>
            <a:ext cx="1900237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11"/>
          <p:cNvSpPr>
            <a:spLocks noChangeArrowheads="1"/>
          </p:cNvSpPr>
          <p:nvPr/>
        </p:nvSpPr>
        <p:spPr bwMode="auto">
          <a:xfrm>
            <a:off x="2533650" y="2697163"/>
            <a:ext cx="42418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88"/>
              </a:lnSpc>
            </a:pPr>
            <a:r>
              <a:rPr lang="uk-UA" altLang="uk-UA" sz="1500">
                <a:latin typeface="Montserrat" charset="-52"/>
              </a:rPr>
              <a:t>Приєднуйтеся </a:t>
            </a:r>
            <a:r>
              <a:rPr lang="en-US" altLang="uk-UA" sz="1500">
                <a:latin typeface="Montserrat" charset="-52"/>
              </a:rPr>
              <a:t/>
            </a:r>
            <a:br>
              <a:rPr lang="en-US" altLang="uk-UA" sz="1500">
                <a:latin typeface="Montserrat" charset="-52"/>
              </a:rPr>
            </a:br>
            <a:r>
              <a:rPr lang="ru-RU" altLang="uk-UA" sz="1500">
                <a:latin typeface="Montserrat" charset="-52"/>
              </a:rPr>
              <a:t>у </a:t>
            </a:r>
            <a:r>
              <a:rPr lang="en-US" altLang="uk-UA" sz="1500">
                <a:latin typeface="Montserrat" charset="-52"/>
              </a:rPr>
              <a:t>Facebook</a:t>
            </a:r>
            <a:r>
              <a:rPr lang="uk-UA" altLang="uk-UA" sz="1500">
                <a:latin typeface="Montserrat" charset="-52"/>
              </a:rPr>
              <a:t>: </a:t>
            </a:r>
            <a:r>
              <a:rPr lang="en-US" altLang="uk-UA" sz="1500">
                <a:latin typeface="Montserrat" charset="-52"/>
              </a:rPr>
              <a:t> </a:t>
            </a:r>
            <a:r>
              <a:rPr lang="uk-UA" altLang="uk-UA" sz="1500">
                <a:latin typeface="Montserrat" charset="-52"/>
              </a:rPr>
              <a:t/>
            </a:r>
            <a:br>
              <a:rPr lang="uk-UA" altLang="uk-UA" sz="1500">
                <a:latin typeface="Montserrat" charset="-52"/>
              </a:rPr>
            </a:br>
            <a:r>
              <a:rPr lang="uk-UA" altLang="uk-UA" sz="1500">
                <a:solidFill>
                  <a:srgbClr val="2D68C4"/>
                </a:solidFill>
                <a:latin typeface="Montserrat" charset="-52"/>
                <a:hlinkClick r:id="rId4"/>
              </a:rPr>
              <a:t>https://bit.ly/U-LEADКонсультує</a:t>
            </a:r>
            <a:r>
              <a:rPr lang="uk-UA" altLang="uk-UA" sz="1500">
                <a:solidFill>
                  <a:srgbClr val="2D68C4"/>
                </a:solidFill>
                <a:latin typeface="Montserrat" charset="-52"/>
              </a:rPr>
              <a:t> </a:t>
            </a:r>
            <a:r>
              <a:rPr lang="en-US" altLang="uk-UA" sz="1500">
                <a:latin typeface="Montserrat" charset="-52"/>
              </a:rPr>
              <a:t/>
            </a:r>
            <a:br>
              <a:rPr lang="en-US" altLang="uk-UA" sz="1500">
                <a:latin typeface="Montserrat" charset="-52"/>
              </a:rPr>
            </a:br>
            <a:r>
              <a:rPr lang="ru-RU" altLang="uk-UA" sz="1500">
                <a:latin typeface="Montserrat" charset="-52"/>
              </a:rPr>
              <a:t>у </a:t>
            </a:r>
            <a:r>
              <a:rPr lang="en-US" altLang="uk-UA" sz="1500">
                <a:latin typeface="Montserrat" charset="-52"/>
              </a:rPr>
              <a:t>Telegram:</a:t>
            </a:r>
            <a:r>
              <a:rPr lang="ru-RU" altLang="uk-UA" sz="1500">
                <a:latin typeface="Montserrat" charset="-52"/>
              </a:rPr>
              <a:t> </a:t>
            </a:r>
            <a:r>
              <a:rPr lang="en-GB" altLang="uk-UA" sz="1500">
                <a:solidFill>
                  <a:srgbClr val="2D68C4"/>
                </a:solidFill>
                <a:latin typeface="Montserrat" charset="-52"/>
                <a:hlinkClick r:id="rId5" tooltip="https://t.me/+xb75fazpcablogmy"/>
              </a:rPr>
              <a:t>https://t.me/+XB75fAZpCABlOGMy</a:t>
            </a:r>
            <a:r>
              <a:rPr lang="en-GB" altLang="uk-UA" sz="1500">
                <a:solidFill>
                  <a:srgbClr val="2D68C4"/>
                </a:solidFill>
                <a:latin typeface="Montserrat" charset="-52"/>
              </a:rPr>
              <a:t> </a:t>
            </a:r>
            <a:r>
              <a:rPr lang="ru-RU" altLang="uk-UA" sz="1500">
                <a:solidFill>
                  <a:srgbClr val="2D68C4"/>
                </a:solidFill>
                <a:latin typeface="Montserrat" charset="-52"/>
              </a:rPr>
              <a:t> </a:t>
            </a:r>
            <a:endParaRPr lang="uk-UA" altLang="uk-UA" sz="1500">
              <a:solidFill>
                <a:srgbClr val="2D68C4"/>
              </a:solidFill>
              <a:latin typeface="Montserrat" charset="-52"/>
            </a:endParaRPr>
          </a:p>
          <a:p>
            <a:pPr>
              <a:lnSpc>
                <a:spcPts val="2088"/>
              </a:lnSpc>
            </a:pPr>
            <a:endParaRPr lang="uk-UA" altLang="uk-UA" sz="1500">
              <a:latin typeface="Montserrat" charset="-52"/>
            </a:endParaRPr>
          </a:p>
          <a:p>
            <a:pPr>
              <a:lnSpc>
                <a:spcPts val="2088"/>
              </a:lnSpc>
            </a:pPr>
            <a:r>
              <a:rPr lang="uk-UA" altLang="uk-UA" sz="1500">
                <a:latin typeface="Montserrat" charset="-52"/>
              </a:rPr>
              <a:t>Отримуйте відповіді на актуальні питання від досвідчених експертів </a:t>
            </a:r>
            <a:r>
              <a:rPr lang="ru-RU" altLang="uk-UA" sz="1500">
                <a:latin typeface="Montserrat" charset="-52"/>
              </a:rPr>
              <a:t>Програми «</a:t>
            </a:r>
            <a:r>
              <a:rPr lang="en-US" altLang="uk-UA" sz="1500">
                <a:latin typeface="Montserrat" charset="-52"/>
              </a:rPr>
              <a:t>U-LEAD </a:t>
            </a:r>
            <a:r>
              <a:rPr lang="ru-RU" altLang="uk-UA" sz="1500">
                <a:latin typeface="Montserrat" charset="-52"/>
              </a:rPr>
              <a:t>з Європою»</a:t>
            </a:r>
            <a:endParaRPr lang="uk-UA" altLang="uk-UA" sz="1500">
              <a:latin typeface="Montserrat" charset="-52"/>
            </a:endParaRPr>
          </a:p>
        </p:txBody>
      </p:sp>
      <p:pic>
        <p:nvPicPr>
          <p:cNvPr id="30725" name="Picture 13"/>
          <p:cNvPicPr>
            <a:picLocks noChangeAspect="1"/>
          </p:cNvPicPr>
          <p:nvPr/>
        </p:nvPicPr>
        <p:blipFill>
          <a:blip r:embed="rId6" cstate="print"/>
          <a:srcRect t="9830" b="46535"/>
          <a:stretch>
            <a:fillRect/>
          </a:stretch>
        </p:blipFill>
        <p:spPr bwMode="auto">
          <a:xfrm>
            <a:off x="-3175" y="822325"/>
            <a:ext cx="91440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5"/>
          <p:cNvPicPr>
            <a:picLocks noChangeAspect="1"/>
          </p:cNvPicPr>
          <p:nvPr/>
        </p:nvPicPr>
        <p:blipFill>
          <a:blip r:embed="rId7"/>
          <a:srcRect l="31084" t="33823" r="30704" b="31520"/>
          <a:stretch>
            <a:fillRect/>
          </a:stretch>
        </p:blipFill>
        <p:spPr bwMode="auto">
          <a:xfrm>
            <a:off x="-150813" y="595313"/>
            <a:ext cx="3814763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>
            <a:extLst>
              <a:ext uri="{FF2B5EF4-FFF2-40B4-BE49-F238E27FC236}"/>
            </a:extLst>
          </p:cNvPr>
          <p:cNvSpPr/>
          <p:nvPr/>
        </p:nvSpPr>
        <p:spPr>
          <a:xfrm>
            <a:off x="3348038" y="1141413"/>
            <a:ext cx="5614987" cy="87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5100" b="1" spc="450" dirty="0">
                <a:solidFill>
                  <a:schemeClr val="bg1"/>
                </a:solidFill>
                <a:latin typeface="Montserrat" pitchFamily="2" charset="77"/>
              </a:rPr>
              <a:t>КОНСУЛЬТУЄ </a:t>
            </a:r>
            <a:endParaRPr lang="uk-UA" sz="5100" b="1" spc="45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30728" name="Picture 3" descr="Qr code&#10;&#10;Description automatically generated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88163" y="3309938"/>
            <a:ext cx="1901825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Rectangle 4"/>
          <p:cNvSpPr>
            <a:spLocks noChangeArrowheads="1"/>
          </p:cNvSpPr>
          <p:nvPr/>
        </p:nvSpPr>
        <p:spPr bwMode="auto">
          <a:xfrm>
            <a:off x="360363" y="2965450"/>
            <a:ext cx="1260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uk-UA" b="1">
                <a:latin typeface="Montserrat" charset="-52"/>
              </a:rPr>
              <a:t>Facebook</a:t>
            </a:r>
            <a:endParaRPr lang="uk-UA" altLang="uk-UA" b="1"/>
          </a:p>
        </p:txBody>
      </p:sp>
      <p:sp>
        <p:nvSpPr>
          <p:cNvPr id="30730" name="Rectangle 6"/>
          <p:cNvSpPr>
            <a:spLocks noChangeArrowheads="1"/>
          </p:cNvSpPr>
          <p:nvPr/>
        </p:nvSpPr>
        <p:spPr bwMode="auto">
          <a:xfrm>
            <a:off x="7497763" y="3000375"/>
            <a:ext cx="119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uk-UA" b="1">
                <a:latin typeface="Montserrat" charset="-52"/>
              </a:rPr>
              <a:t>Telegram</a:t>
            </a:r>
            <a:endParaRPr lang="uk-UA" altLang="uk-UA" b="1">
              <a:latin typeface="Montserrat" charset="-52"/>
            </a:endParaRPr>
          </a:p>
        </p:txBody>
      </p:sp>
      <p:pic>
        <p:nvPicPr>
          <p:cNvPr id="30731" name="Picture 1"/>
          <p:cNvPicPr>
            <a:picLocks noChangeAspect="1"/>
          </p:cNvPicPr>
          <p:nvPr/>
        </p:nvPicPr>
        <p:blipFill>
          <a:blip r:embed="rId9"/>
          <a:srcRect t="14278"/>
          <a:stretch>
            <a:fillRect/>
          </a:stretch>
        </p:blipFill>
        <p:spPr bwMode="auto">
          <a:xfrm>
            <a:off x="166688" y="5284788"/>
            <a:ext cx="880586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13275" y="5876925"/>
            <a:ext cx="4041775" cy="39512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uk-UA" sz="1800" dirty="0" smtClean="0"/>
              <a:t>                  </a:t>
            </a:r>
          </a:p>
          <a:p>
            <a:pPr>
              <a:defRPr/>
            </a:pPr>
            <a:endParaRPr lang="uk-UA" dirty="0"/>
          </a:p>
          <a:p>
            <a:pPr>
              <a:defRPr/>
            </a:pPr>
            <a:endParaRPr lang="uk-UA" dirty="0" smtClean="0"/>
          </a:p>
          <a:p>
            <a:pPr marL="0" indent="0">
              <a:buFontTx/>
              <a:buNone/>
              <a:defRPr/>
            </a:pPr>
            <a:endParaRPr lang="uk-UA" sz="1800" dirty="0" smtClean="0"/>
          </a:p>
          <a:p>
            <a:pPr marL="0" indent="0">
              <a:buFontTx/>
              <a:buNone/>
              <a:defRPr/>
            </a:pPr>
            <a:endParaRPr lang="uk-UA" sz="1800" dirty="0"/>
          </a:p>
          <a:p>
            <a:pPr>
              <a:defRPr/>
            </a:pPr>
            <a:endParaRPr lang="uk-UA" dirty="0"/>
          </a:p>
        </p:txBody>
      </p:sp>
      <p:pic>
        <p:nvPicPr>
          <p:cNvPr id="8195" name="Рисунок 3" descr="C:\Users\kaf_MO\AppData\Local\Microsoft\Windows\INetCache\Content.MSO\33C249C3.t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196975"/>
            <a:ext cx="74882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13275" y="5876925"/>
            <a:ext cx="4041775" cy="39512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uk-UA" sz="1800" dirty="0" smtClean="0"/>
              <a:t>                  </a:t>
            </a:r>
          </a:p>
          <a:p>
            <a:pPr>
              <a:defRPr/>
            </a:pPr>
            <a:endParaRPr lang="uk-UA" dirty="0"/>
          </a:p>
          <a:p>
            <a:pPr>
              <a:defRPr/>
            </a:pPr>
            <a:endParaRPr lang="uk-UA" dirty="0" smtClean="0"/>
          </a:p>
          <a:p>
            <a:pPr marL="0" indent="0">
              <a:buFontTx/>
              <a:buNone/>
              <a:defRPr/>
            </a:pPr>
            <a:endParaRPr lang="uk-UA" sz="1800" dirty="0" smtClean="0"/>
          </a:p>
          <a:p>
            <a:pPr marL="0" indent="0">
              <a:buFontTx/>
              <a:buNone/>
              <a:defRPr/>
            </a:pPr>
            <a:endParaRPr lang="uk-UA" sz="1800" dirty="0"/>
          </a:p>
          <a:p>
            <a:pPr>
              <a:defRPr/>
            </a:pPr>
            <a:endParaRPr lang="uk-UA" dirty="0"/>
          </a:p>
        </p:txBody>
      </p:sp>
      <p:pic>
        <p:nvPicPr>
          <p:cNvPr id="10243" name="Рисунок 3" descr="C:\Users\kaf_MO\AppData\Local\Microsoft\Windows\INetCache\Content.MSO\23E34F36.t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341438"/>
            <a:ext cx="741680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13275" y="5876925"/>
            <a:ext cx="4041775" cy="39512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uk-UA" sz="1800" dirty="0" smtClean="0"/>
              <a:t>                  </a:t>
            </a:r>
          </a:p>
          <a:p>
            <a:pPr>
              <a:defRPr/>
            </a:pPr>
            <a:endParaRPr lang="uk-UA" dirty="0"/>
          </a:p>
          <a:p>
            <a:pPr>
              <a:defRPr/>
            </a:pPr>
            <a:endParaRPr lang="uk-UA" dirty="0" smtClean="0"/>
          </a:p>
          <a:p>
            <a:pPr marL="0" indent="0">
              <a:buFontTx/>
              <a:buNone/>
              <a:defRPr/>
            </a:pPr>
            <a:endParaRPr lang="uk-UA" sz="1800" dirty="0" smtClean="0"/>
          </a:p>
          <a:p>
            <a:pPr marL="0" indent="0">
              <a:buFontTx/>
              <a:buNone/>
              <a:defRPr/>
            </a:pPr>
            <a:endParaRPr lang="uk-UA" sz="1800" dirty="0"/>
          </a:p>
          <a:p>
            <a:pPr>
              <a:defRPr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6375" y="260350"/>
            <a:ext cx="7488238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kern="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endParaRPr lang="uk-UA" kern="0" dirty="0">
              <a:solidFill>
                <a:sysClr val="windowText" lastClr="000000"/>
              </a:solidFill>
            </a:endParaRPr>
          </a:p>
        </p:txBody>
      </p:sp>
      <p:pic>
        <p:nvPicPr>
          <p:cNvPr id="12292" name="Рисунок 4" descr="C:\Users\kaf_MO\AppData\Local\Microsoft\Windows\INetCache\Content.MSO\8F7018B4.t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125538"/>
            <a:ext cx="7632700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13275" y="5876925"/>
            <a:ext cx="4041775" cy="39512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uk-UA" sz="1800" dirty="0" smtClean="0"/>
              <a:t>                  </a:t>
            </a:r>
          </a:p>
          <a:p>
            <a:pPr>
              <a:defRPr/>
            </a:pPr>
            <a:endParaRPr lang="uk-UA" dirty="0"/>
          </a:p>
          <a:p>
            <a:pPr>
              <a:defRPr/>
            </a:pPr>
            <a:endParaRPr lang="uk-UA" dirty="0" smtClean="0"/>
          </a:p>
          <a:p>
            <a:pPr marL="0" indent="0">
              <a:buFontTx/>
              <a:buNone/>
              <a:defRPr/>
            </a:pPr>
            <a:endParaRPr lang="uk-UA" sz="1800" dirty="0" smtClean="0"/>
          </a:p>
          <a:p>
            <a:pPr marL="0" indent="0">
              <a:buFontTx/>
              <a:buNone/>
              <a:defRPr/>
            </a:pPr>
            <a:endParaRPr lang="uk-UA" sz="1800" dirty="0"/>
          </a:p>
          <a:p>
            <a:pPr>
              <a:defRPr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6375" y="260350"/>
            <a:ext cx="7488238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kern="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endParaRPr lang="uk-UA" kern="0" dirty="0">
              <a:solidFill>
                <a:sysClr val="windowText" lastClr="000000"/>
              </a:solidFill>
            </a:endParaRPr>
          </a:p>
        </p:txBody>
      </p:sp>
      <p:pic>
        <p:nvPicPr>
          <p:cNvPr id="14340" name="Рисунок 6" descr="C:\Users\kaf_MO\AppData\Local\Microsoft\Windows\INetCache\Content.MSO\8D5A64E2.t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268413"/>
            <a:ext cx="7488238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13275" y="5876925"/>
            <a:ext cx="4041775" cy="39512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uk-UA" sz="1800" dirty="0" smtClean="0"/>
              <a:t>                  </a:t>
            </a:r>
          </a:p>
          <a:p>
            <a:pPr>
              <a:defRPr/>
            </a:pPr>
            <a:endParaRPr lang="uk-UA" dirty="0"/>
          </a:p>
          <a:p>
            <a:pPr>
              <a:defRPr/>
            </a:pPr>
            <a:endParaRPr lang="uk-UA" dirty="0" smtClean="0"/>
          </a:p>
          <a:p>
            <a:pPr marL="0" indent="0">
              <a:buFontTx/>
              <a:buNone/>
              <a:defRPr/>
            </a:pPr>
            <a:endParaRPr lang="uk-UA" sz="1800" dirty="0" smtClean="0"/>
          </a:p>
          <a:p>
            <a:pPr marL="0" indent="0">
              <a:buFontTx/>
              <a:buNone/>
              <a:defRPr/>
            </a:pPr>
            <a:endParaRPr lang="uk-UA" sz="1800" dirty="0"/>
          </a:p>
          <a:p>
            <a:pPr>
              <a:defRPr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6375" y="260350"/>
            <a:ext cx="7488238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kern="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endParaRPr lang="uk-UA" kern="0" dirty="0">
              <a:solidFill>
                <a:sysClr val="windowText" lastClr="000000"/>
              </a:solidFill>
            </a:endParaRPr>
          </a:p>
        </p:txBody>
      </p:sp>
      <p:pic>
        <p:nvPicPr>
          <p:cNvPr id="16388" name="Рисунок 4" descr="C:\Users\kaf_MO\AppData\Local\Microsoft\Windows\INetCache\Content.MSO\2C773740.tmp"/>
          <p:cNvPicPr>
            <a:picLocks noChangeAspect="1" noChangeArrowheads="1"/>
          </p:cNvPicPr>
          <p:nvPr/>
        </p:nvPicPr>
        <p:blipFill>
          <a:blip r:embed="rId3"/>
          <a:srcRect r="49522"/>
          <a:stretch>
            <a:fillRect/>
          </a:stretch>
        </p:blipFill>
        <p:spPr bwMode="auto">
          <a:xfrm>
            <a:off x="1476375" y="1628775"/>
            <a:ext cx="748823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13275" y="5876925"/>
            <a:ext cx="4041775" cy="39512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uk-UA" sz="1800" dirty="0" smtClean="0"/>
              <a:t>                  </a:t>
            </a:r>
          </a:p>
          <a:p>
            <a:pPr>
              <a:defRPr/>
            </a:pPr>
            <a:endParaRPr lang="uk-UA" dirty="0"/>
          </a:p>
          <a:p>
            <a:pPr>
              <a:defRPr/>
            </a:pPr>
            <a:endParaRPr lang="uk-UA" dirty="0" smtClean="0"/>
          </a:p>
          <a:p>
            <a:pPr marL="0" indent="0">
              <a:buFontTx/>
              <a:buNone/>
              <a:defRPr/>
            </a:pPr>
            <a:endParaRPr lang="uk-UA" sz="1800" dirty="0" smtClean="0"/>
          </a:p>
          <a:p>
            <a:pPr marL="0" indent="0">
              <a:buFontTx/>
              <a:buNone/>
              <a:defRPr/>
            </a:pPr>
            <a:endParaRPr lang="uk-UA" sz="1800" dirty="0"/>
          </a:p>
          <a:p>
            <a:pPr>
              <a:defRPr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6375" y="260350"/>
            <a:ext cx="7488238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kern="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endParaRPr lang="uk-UA" kern="0" dirty="0">
              <a:solidFill>
                <a:sysClr val="windowText" lastClr="000000"/>
              </a:solidFill>
            </a:endParaRPr>
          </a:p>
        </p:txBody>
      </p:sp>
      <p:pic>
        <p:nvPicPr>
          <p:cNvPr id="18436" name="Рисунок 4" descr="C:\Users\kaf_MO\AppData\Local\Microsoft\Windows\INetCache\Content.MSO\9FBF99FA.tmp"/>
          <p:cNvPicPr>
            <a:picLocks noChangeAspect="1" noChangeArrowheads="1"/>
          </p:cNvPicPr>
          <p:nvPr/>
        </p:nvPicPr>
        <p:blipFill>
          <a:blip r:embed="rId3"/>
          <a:srcRect l="-2" t="-2" r="51221" b="66148"/>
          <a:stretch>
            <a:fillRect/>
          </a:stretch>
        </p:blipFill>
        <p:spPr bwMode="auto">
          <a:xfrm>
            <a:off x="1476375" y="1052513"/>
            <a:ext cx="74882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 descr="C:\Users\kaf_MO\AppData\Local\Microsoft\Windows\INetCache\Content.MSO\2C773740.tmp"/>
          <p:cNvPicPr>
            <a:picLocks noChangeAspect="1" noChangeArrowheads="1"/>
          </p:cNvPicPr>
          <p:nvPr/>
        </p:nvPicPr>
        <p:blipFill>
          <a:blip r:embed="rId4"/>
          <a:srcRect l="51308" t="33266"/>
          <a:stretch>
            <a:fillRect/>
          </a:stretch>
        </p:blipFill>
        <p:spPr bwMode="auto">
          <a:xfrm>
            <a:off x="1476375" y="3073400"/>
            <a:ext cx="7488238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13275" y="5876925"/>
            <a:ext cx="4041775" cy="39512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uk-UA" sz="1800" dirty="0" smtClean="0"/>
              <a:t>                  </a:t>
            </a:r>
          </a:p>
          <a:p>
            <a:pPr>
              <a:defRPr/>
            </a:pPr>
            <a:endParaRPr lang="uk-UA" dirty="0"/>
          </a:p>
          <a:p>
            <a:pPr>
              <a:defRPr/>
            </a:pPr>
            <a:endParaRPr lang="uk-UA" dirty="0" smtClean="0"/>
          </a:p>
          <a:p>
            <a:pPr marL="0" indent="0">
              <a:buFontTx/>
              <a:buNone/>
              <a:defRPr/>
            </a:pPr>
            <a:endParaRPr lang="uk-UA" sz="1800" dirty="0" smtClean="0"/>
          </a:p>
          <a:p>
            <a:pPr marL="0" indent="0">
              <a:buFontTx/>
              <a:buNone/>
              <a:defRPr/>
            </a:pPr>
            <a:endParaRPr lang="uk-UA" sz="1800" dirty="0"/>
          </a:p>
          <a:p>
            <a:pPr>
              <a:defRPr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6375" y="260350"/>
            <a:ext cx="7488238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kern="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endParaRPr lang="uk-UA" kern="0" dirty="0">
              <a:solidFill>
                <a:sysClr val="windowText" lastClr="000000"/>
              </a:solidFill>
            </a:endParaRPr>
          </a:p>
        </p:txBody>
      </p:sp>
      <p:pic>
        <p:nvPicPr>
          <p:cNvPr id="20484" name="Рисунок 4" descr="C:\Users\kaf_MO\AppData\Local\Microsoft\Windows\INetCache\Content.MSO\8A7DF4E.t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847850"/>
            <a:ext cx="7343775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13275" y="5876925"/>
            <a:ext cx="4041775" cy="39512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uk-UA" sz="1800" dirty="0" smtClean="0"/>
              <a:t>                  </a:t>
            </a:r>
          </a:p>
          <a:p>
            <a:pPr>
              <a:defRPr/>
            </a:pPr>
            <a:endParaRPr lang="uk-UA" dirty="0"/>
          </a:p>
          <a:p>
            <a:pPr>
              <a:defRPr/>
            </a:pPr>
            <a:endParaRPr lang="uk-UA" dirty="0" smtClean="0"/>
          </a:p>
          <a:p>
            <a:pPr marL="0" indent="0">
              <a:buFontTx/>
              <a:buNone/>
              <a:defRPr/>
            </a:pPr>
            <a:endParaRPr lang="uk-UA" sz="1800" dirty="0" smtClean="0"/>
          </a:p>
          <a:p>
            <a:pPr marL="0" indent="0">
              <a:buFontTx/>
              <a:buNone/>
              <a:defRPr/>
            </a:pPr>
            <a:endParaRPr lang="uk-UA" sz="1800" dirty="0"/>
          </a:p>
          <a:p>
            <a:pPr>
              <a:defRPr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6375" y="260350"/>
            <a:ext cx="7488238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kern="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endParaRPr lang="uk-UA" kern="0" dirty="0">
              <a:solidFill>
                <a:sysClr val="windowText" lastClr="000000"/>
              </a:solidFill>
            </a:endParaRPr>
          </a:p>
        </p:txBody>
      </p:sp>
      <p:pic>
        <p:nvPicPr>
          <p:cNvPr id="22532" name="Рисунок 6" descr="C:\Users\kaf_MO\AppData\Local\Microsoft\Windows\INetCache\Content.MSO\E63BD88C.t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557338"/>
            <a:ext cx="7488238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ма1 2">
      <a:dk1>
        <a:srgbClr val="000000"/>
      </a:dk1>
      <a:lt1>
        <a:srgbClr val="FFFFFF"/>
      </a:lt1>
      <a:dk2>
        <a:srgbClr val="336699"/>
      </a:dk2>
      <a:lt2>
        <a:srgbClr val="C3D6DD"/>
      </a:lt2>
      <a:accent1>
        <a:srgbClr val="B2B2B2"/>
      </a:accent1>
      <a:accent2>
        <a:srgbClr val="6A9159"/>
      </a:accent2>
      <a:accent3>
        <a:srgbClr val="FFFFFF"/>
      </a:accent3>
      <a:accent4>
        <a:srgbClr val="000000"/>
      </a:accent4>
      <a:accent5>
        <a:srgbClr val="D5D5D5"/>
      </a:accent5>
      <a:accent6>
        <a:srgbClr val="5F8350"/>
      </a:accent6>
      <a:hlink>
        <a:srgbClr val="C9606F"/>
      </a:hlink>
      <a:folHlink>
        <a:srgbClr val="0099CC"/>
      </a:folHlink>
    </a:clrScheme>
    <a:fontScheme name="Тема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1 1">
        <a:dk1>
          <a:srgbClr val="000066"/>
        </a:dk1>
        <a:lt1>
          <a:srgbClr val="FFFFCC"/>
        </a:lt1>
        <a:dk2>
          <a:srgbClr val="0066CC"/>
        </a:dk2>
        <a:lt2>
          <a:srgbClr val="EAEAEA"/>
        </a:lt2>
        <a:accent1>
          <a:srgbClr val="00CCCC"/>
        </a:accent1>
        <a:accent2>
          <a:srgbClr val="008080"/>
        </a:accent2>
        <a:accent3>
          <a:srgbClr val="AAB8E2"/>
        </a:accent3>
        <a:accent4>
          <a:srgbClr val="DADAAE"/>
        </a:accent4>
        <a:accent5>
          <a:srgbClr val="AAE2E2"/>
        </a:accent5>
        <a:accent6>
          <a:srgbClr val="007373"/>
        </a:accent6>
        <a:hlink>
          <a:srgbClr val="9999FF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1 2">
        <a:dk1>
          <a:srgbClr val="000000"/>
        </a:dk1>
        <a:lt1>
          <a:srgbClr val="FFFFFF"/>
        </a:lt1>
        <a:dk2>
          <a:srgbClr val="336699"/>
        </a:dk2>
        <a:lt2>
          <a:srgbClr val="C3D6DD"/>
        </a:lt2>
        <a:accent1>
          <a:srgbClr val="B2B2B2"/>
        </a:accent1>
        <a:accent2>
          <a:srgbClr val="6A9159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F8350"/>
        </a:accent6>
        <a:hlink>
          <a:srgbClr val="C9606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1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969696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1 4">
        <a:dk1>
          <a:srgbClr val="000000"/>
        </a:dk1>
        <a:lt1>
          <a:srgbClr val="FFFFFF"/>
        </a:lt1>
        <a:dk2>
          <a:srgbClr val="996633"/>
        </a:dk2>
        <a:lt2>
          <a:srgbClr val="FFE1C3"/>
        </a:lt2>
        <a:accent1>
          <a:srgbClr val="CC9900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5C8A00"/>
        </a:accent6>
        <a:hlink>
          <a:srgbClr val="FF0033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1 5">
        <a:dk1>
          <a:srgbClr val="660066"/>
        </a:dk1>
        <a:lt1>
          <a:srgbClr val="FFFFCC"/>
        </a:lt1>
        <a:dk2>
          <a:srgbClr val="CC0066"/>
        </a:dk2>
        <a:lt2>
          <a:srgbClr val="EAEAEA"/>
        </a:lt2>
        <a:accent1>
          <a:srgbClr val="FF9966"/>
        </a:accent1>
        <a:accent2>
          <a:srgbClr val="336600"/>
        </a:accent2>
        <a:accent3>
          <a:srgbClr val="E2AAB8"/>
        </a:accent3>
        <a:accent4>
          <a:srgbClr val="DADAAE"/>
        </a:accent4>
        <a:accent5>
          <a:srgbClr val="FFCAB8"/>
        </a:accent5>
        <a:accent6>
          <a:srgbClr val="2D5C00"/>
        </a:accent6>
        <a:hlink>
          <a:srgbClr val="999933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1 6">
        <a:dk1>
          <a:srgbClr val="003300"/>
        </a:dk1>
        <a:lt1>
          <a:srgbClr val="FFFFCC"/>
        </a:lt1>
        <a:dk2>
          <a:srgbClr val="006633"/>
        </a:dk2>
        <a:lt2>
          <a:srgbClr val="CBCBCB"/>
        </a:lt2>
        <a:accent1>
          <a:srgbClr val="CC6600"/>
        </a:accent1>
        <a:accent2>
          <a:srgbClr val="669900"/>
        </a:accent2>
        <a:accent3>
          <a:srgbClr val="AAB8AD"/>
        </a:accent3>
        <a:accent4>
          <a:srgbClr val="DADAAE"/>
        </a:accent4>
        <a:accent5>
          <a:srgbClr val="E2B8AA"/>
        </a:accent5>
        <a:accent6>
          <a:srgbClr val="5C8A00"/>
        </a:accent6>
        <a:hlink>
          <a:srgbClr val="FF00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1 7">
        <a:dk1>
          <a:srgbClr val="333300"/>
        </a:dk1>
        <a:lt1>
          <a:srgbClr val="FFFFCC"/>
        </a:lt1>
        <a:dk2>
          <a:srgbClr val="996633"/>
        </a:dk2>
        <a:lt2>
          <a:srgbClr val="CBCBCB"/>
        </a:lt2>
        <a:accent1>
          <a:srgbClr val="CC6600"/>
        </a:accent1>
        <a:accent2>
          <a:srgbClr val="669900"/>
        </a:accent2>
        <a:accent3>
          <a:srgbClr val="CAB8AD"/>
        </a:accent3>
        <a:accent4>
          <a:srgbClr val="DADAAE"/>
        </a:accent4>
        <a:accent5>
          <a:srgbClr val="E2B8AA"/>
        </a:accent5>
        <a:accent6>
          <a:srgbClr val="5C8A00"/>
        </a:accent6>
        <a:hlink>
          <a:srgbClr val="FF00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1">
  <a:themeElements>
    <a:clrScheme name="1_Тема1 2">
      <a:dk1>
        <a:srgbClr val="000000"/>
      </a:dk1>
      <a:lt1>
        <a:srgbClr val="FFFFFF"/>
      </a:lt1>
      <a:dk2>
        <a:srgbClr val="336699"/>
      </a:dk2>
      <a:lt2>
        <a:srgbClr val="C3D6DD"/>
      </a:lt2>
      <a:accent1>
        <a:srgbClr val="B2B2B2"/>
      </a:accent1>
      <a:accent2>
        <a:srgbClr val="6A9159"/>
      </a:accent2>
      <a:accent3>
        <a:srgbClr val="FFFFFF"/>
      </a:accent3>
      <a:accent4>
        <a:srgbClr val="000000"/>
      </a:accent4>
      <a:accent5>
        <a:srgbClr val="D5D5D5"/>
      </a:accent5>
      <a:accent6>
        <a:srgbClr val="5F8350"/>
      </a:accent6>
      <a:hlink>
        <a:srgbClr val="C9606F"/>
      </a:hlink>
      <a:folHlink>
        <a:srgbClr val="0099CC"/>
      </a:folHlink>
    </a:clrScheme>
    <a:fontScheme name="1_Тема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1 1">
        <a:dk1>
          <a:srgbClr val="000066"/>
        </a:dk1>
        <a:lt1>
          <a:srgbClr val="FFFFCC"/>
        </a:lt1>
        <a:dk2>
          <a:srgbClr val="0066CC"/>
        </a:dk2>
        <a:lt2>
          <a:srgbClr val="EAEAEA"/>
        </a:lt2>
        <a:accent1>
          <a:srgbClr val="00CCCC"/>
        </a:accent1>
        <a:accent2>
          <a:srgbClr val="008080"/>
        </a:accent2>
        <a:accent3>
          <a:srgbClr val="AAB8E2"/>
        </a:accent3>
        <a:accent4>
          <a:srgbClr val="DADAAE"/>
        </a:accent4>
        <a:accent5>
          <a:srgbClr val="AAE2E2"/>
        </a:accent5>
        <a:accent6>
          <a:srgbClr val="007373"/>
        </a:accent6>
        <a:hlink>
          <a:srgbClr val="9999FF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ма1 2">
        <a:dk1>
          <a:srgbClr val="000000"/>
        </a:dk1>
        <a:lt1>
          <a:srgbClr val="FFFFFF"/>
        </a:lt1>
        <a:dk2>
          <a:srgbClr val="336699"/>
        </a:dk2>
        <a:lt2>
          <a:srgbClr val="C3D6DD"/>
        </a:lt2>
        <a:accent1>
          <a:srgbClr val="B2B2B2"/>
        </a:accent1>
        <a:accent2>
          <a:srgbClr val="6A9159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F8350"/>
        </a:accent6>
        <a:hlink>
          <a:srgbClr val="C9606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ма1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969696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ма1 4">
        <a:dk1>
          <a:srgbClr val="000000"/>
        </a:dk1>
        <a:lt1>
          <a:srgbClr val="FFFFFF"/>
        </a:lt1>
        <a:dk2>
          <a:srgbClr val="996633"/>
        </a:dk2>
        <a:lt2>
          <a:srgbClr val="FFE1C3"/>
        </a:lt2>
        <a:accent1>
          <a:srgbClr val="CC9900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5C8A00"/>
        </a:accent6>
        <a:hlink>
          <a:srgbClr val="FF0033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ма1 5">
        <a:dk1>
          <a:srgbClr val="660066"/>
        </a:dk1>
        <a:lt1>
          <a:srgbClr val="FFFFCC"/>
        </a:lt1>
        <a:dk2>
          <a:srgbClr val="CC0066"/>
        </a:dk2>
        <a:lt2>
          <a:srgbClr val="EAEAEA"/>
        </a:lt2>
        <a:accent1>
          <a:srgbClr val="FF9966"/>
        </a:accent1>
        <a:accent2>
          <a:srgbClr val="336600"/>
        </a:accent2>
        <a:accent3>
          <a:srgbClr val="E2AAB8"/>
        </a:accent3>
        <a:accent4>
          <a:srgbClr val="DADAAE"/>
        </a:accent4>
        <a:accent5>
          <a:srgbClr val="FFCAB8"/>
        </a:accent5>
        <a:accent6>
          <a:srgbClr val="2D5C00"/>
        </a:accent6>
        <a:hlink>
          <a:srgbClr val="999933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ма1 6">
        <a:dk1>
          <a:srgbClr val="003300"/>
        </a:dk1>
        <a:lt1>
          <a:srgbClr val="FFFFCC"/>
        </a:lt1>
        <a:dk2>
          <a:srgbClr val="006633"/>
        </a:dk2>
        <a:lt2>
          <a:srgbClr val="CBCBCB"/>
        </a:lt2>
        <a:accent1>
          <a:srgbClr val="CC6600"/>
        </a:accent1>
        <a:accent2>
          <a:srgbClr val="669900"/>
        </a:accent2>
        <a:accent3>
          <a:srgbClr val="AAB8AD"/>
        </a:accent3>
        <a:accent4>
          <a:srgbClr val="DADAAE"/>
        </a:accent4>
        <a:accent5>
          <a:srgbClr val="E2B8AA"/>
        </a:accent5>
        <a:accent6>
          <a:srgbClr val="5C8A00"/>
        </a:accent6>
        <a:hlink>
          <a:srgbClr val="FF00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ма1 7">
        <a:dk1>
          <a:srgbClr val="333300"/>
        </a:dk1>
        <a:lt1>
          <a:srgbClr val="FFFFCC"/>
        </a:lt1>
        <a:dk2>
          <a:srgbClr val="996633"/>
        </a:dk2>
        <a:lt2>
          <a:srgbClr val="CBCBCB"/>
        </a:lt2>
        <a:accent1>
          <a:srgbClr val="CC6600"/>
        </a:accent1>
        <a:accent2>
          <a:srgbClr val="669900"/>
        </a:accent2>
        <a:accent3>
          <a:srgbClr val="CAB8AD"/>
        </a:accent3>
        <a:accent4>
          <a:srgbClr val="DADAAE"/>
        </a:accent4>
        <a:accent5>
          <a:srgbClr val="E2B8AA"/>
        </a:accent5>
        <a:accent6>
          <a:srgbClr val="5C8A00"/>
        </a:accent6>
        <a:hlink>
          <a:srgbClr val="FF00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1">
  <a:themeElements>
    <a:clrScheme name="2_Тема1 2">
      <a:dk1>
        <a:srgbClr val="000000"/>
      </a:dk1>
      <a:lt1>
        <a:srgbClr val="FFFFFF"/>
      </a:lt1>
      <a:dk2>
        <a:srgbClr val="336699"/>
      </a:dk2>
      <a:lt2>
        <a:srgbClr val="C3D6DD"/>
      </a:lt2>
      <a:accent1>
        <a:srgbClr val="B2B2B2"/>
      </a:accent1>
      <a:accent2>
        <a:srgbClr val="6A9159"/>
      </a:accent2>
      <a:accent3>
        <a:srgbClr val="FFFFFF"/>
      </a:accent3>
      <a:accent4>
        <a:srgbClr val="000000"/>
      </a:accent4>
      <a:accent5>
        <a:srgbClr val="D5D5D5"/>
      </a:accent5>
      <a:accent6>
        <a:srgbClr val="5F8350"/>
      </a:accent6>
      <a:hlink>
        <a:srgbClr val="C9606F"/>
      </a:hlink>
      <a:folHlink>
        <a:srgbClr val="0099CC"/>
      </a:folHlink>
    </a:clrScheme>
    <a:fontScheme name="2_Тема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Тема1 1">
        <a:dk1>
          <a:srgbClr val="000066"/>
        </a:dk1>
        <a:lt1>
          <a:srgbClr val="FFFFCC"/>
        </a:lt1>
        <a:dk2>
          <a:srgbClr val="0066CC"/>
        </a:dk2>
        <a:lt2>
          <a:srgbClr val="EAEAEA"/>
        </a:lt2>
        <a:accent1>
          <a:srgbClr val="00CCCC"/>
        </a:accent1>
        <a:accent2>
          <a:srgbClr val="008080"/>
        </a:accent2>
        <a:accent3>
          <a:srgbClr val="AAB8E2"/>
        </a:accent3>
        <a:accent4>
          <a:srgbClr val="DADAAE"/>
        </a:accent4>
        <a:accent5>
          <a:srgbClr val="AAE2E2"/>
        </a:accent5>
        <a:accent6>
          <a:srgbClr val="007373"/>
        </a:accent6>
        <a:hlink>
          <a:srgbClr val="9999FF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ма1 2">
        <a:dk1>
          <a:srgbClr val="000000"/>
        </a:dk1>
        <a:lt1>
          <a:srgbClr val="FFFFFF"/>
        </a:lt1>
        <a:dk2>
          <a:srgbClr val="336699"/>
        </a:dk2>
        <a:lt2>
          <a:srgbClr val="C3D6DD"/>
        </a:lt2>
        <a:accent1>
          <a:srgbClr val="B2B2B2"/>
        </a:accent1>
        <a:accent2>
          <a:srgbClr val="6A9159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F8350"/>
        </a:accent6>
        <a:hlink>
          <a:srgbClr val="C9606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Тема1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969696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Тема1 4">
        <a:dk1>
          <a:srgbClr val="000000"/>
        </a:dk1>
        <a:lt1>
          <a:srgbClr val="FFFFFF"/>
        </a:lt1>
        <a:dk2>
          <a:srgbClr val="996633"/>
        </a:dk2>
        <a:lt2>
          <a:srgbClr val="FFE1C3"/>
        </a:lt2>
        <a:accent1>
          <a:srgbClr val="CC9900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5C8A00"/>
        </a:accent6>
        <a:hlink>
          <a:srgbClr val="FF0033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Тема1 5">
        <a:dk1>
          <a:srgbClr val="660066"/>
        </a:dk1>
        <a:lt1>
          <a:srgbClr val="FFFFCC"/>
        </a:lt1>
        <a:dk2>
          <a:srgbClr val="CC0066"/>
        </a:dk2>
        <a:lt2>
          <a:srgbClr val="EAEAEA"/>
        </a:lt2>
        <a:accent1>
          <a:srgbClr val="FF9966"/>
        </a:accent1>
        <a:accent2>
          <a:srgbClr val="336600"/>
        </a:accent2>
        <a:accent3>
          <a:srgbClr val="E2AAB8"/>
        </a:accent3>
        <a:accent4>
          <a:srgbClr val="DADAAE"/>
        </a:accent4>
        <a:accent5>
          <a:srgbClr val="FFCAB8"/>
        </a:accent5>
        <a:accent6>
          <a:srgbClr val="2D5C00"/>
        </a:accent6>
        <a:hlink>
          <a:srgbClr val="999933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ма1 6">
        <a:dk1>
          <a:srgbClr val="003300"/>
        </a:dk1>
        <a:lt1>
          <a:srgbClr val="FFFFCC"/>
        </a:lt1>
        <a:dk2>
          <a:srgbClr val="006633"/>
        </a:dk2>
        <a:lt2>
          <a:srgbClr val="CBCBCB"/>
        </a:lt2>
        <a:accent1>
          <a:srgbClr val="CC6600"/>
        </a:accent1>
        <a:accent2>
          <a:srgbClr val="669900"/>
        </a:accent2>
        <a:accent3>
          <a:srgbClr val="AAB8AD"/>
        </a:accent3>
        <a:accent4>
          <a:srgbClr val="DADAAE"/>
        </a:accent4>
        <a:accent5>
          <a:srgbClr val="E2B8AA"/>
        </a:accent5>
        <a:accent6>
          <a:srgbClr val="5C8A00"/>
        </a:accent6>
        <a:hlink>
          <a:srgbClr val="FF00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ма1 7">
        <a:dk1>
          <a:srgbClr val="333300"/>
        </a:dk1>
        <a:lt1>
          <a:srgbClr val="FFFFCC"/>
        </a:lt1>
        <a:dk2>
          <a:srgbClr val="996633"/>
        </a:dk2>
        <a:lt2>
          <a:srgbClr val="CBCBCB"/>
        </a:lt2>
        <a:accent1>
          <a:srgbClr val="CC6600"/>
        </a:accent1>
        <a:accent2>
          <a:srgbClr val="669900"/>
        </a:accent2>
        <a:accent3>
          <a:srgbClr val="CAB8AD"/>
        </a:accent3>
        <a:accent4>
          <a:srgbClr val="DADAAE"/>
        </a:accent4>
        <a:accent5>
          <a:srgbClr val="E2B8AA"/>
        </a:accent5>
        <a:accent6>
          <a:srgbClr val="5C8A00"/>
        </a:accent6>
        <a:hlink>
          <a:srgbClr val="FF00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АМУ - копия</Template>
  <TotalTime>4086</TotalTime>
  <Words>44</Words>
  <Application>Microsoft Office PowerPoint</Application>
  <PresentationFormat>Экран (4:3)</PresentationFormat>
  <Paragraphs>78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Times New Roman</vt:lpstr>
      <vt:lpstr>Arial</vt:lpstr>
      <vt:lpstr>Montserrat Black</vt:lpstr>
      <vt:lpstr>Calibri Light</vt:lpstr>
      <vt:lpstr>Montserrat</vt:lpstr>
      <vt:lpstr>Тема1</vt:lpstr>
      <vt:lpstr>1_Тема1</vt:lpstr>
      <vt:lpstr>2_Тема1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544</cp:revision>
  <cp:lastPrinted>2023-03-21T06:08:27Z</cp:lastPrinted>
  <dcterms:created xsi:type="dcterms:W3CDTF">2014-04-07T05:39:26Z</dcterms:created>
  <dcterms:modified xsi:type="dcterms:W3CDTF">2023-09-20T08:43:12Z</dcterms:modified>
</cp:coreProperties>
</file>