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0"/>
  </p:notesMasterIdLst>
  <p:sldIdLst>
    <p:sldId id="288" r:id="rId4"/>
    <p:sldId id="289" r:id="rId5"/>
    <p:sldId id="290" r:id="rId6"/>
    <p:sldId id="291" r:id="rId7"/>
    <p:sldId id="292" r:id="rId8"/>
    <p:sldId id="294" r:id="rId9"/>
  </p:sldIdLst>
  <p:sldSz cx="9144000" cy="6858000" type="screen4x3"/>
  <p:notesSz cx="6761163" cy="994251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0000"/>
    <a:srgbClr val="FF00FF"/>
    <a:srgbClr val="CCFFFF"/>
    <a:srgbClr val="0000FF"/>
    <a:srgbClr val="F8FDD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1" autoAdjust="0"/>
    <p:restoredTop sz="89540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F10129A9-8AED-4B72-AE3F-D2CDFFF53953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U-LEAD%D0%9A%D0%BE%D0%BD%D1%81%D1%83%D0%BB%D1%8C%D1%82%D1%83%D1%9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.me/+XB75fAZpCABlOGM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>
              <a:latin typeface="Arial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F9993-6AD2-413E-8018-C27F175573EB}" type="slidenum">
              <a:rPr lang="uk-UA" altLang="uk-UA"/>
              <a:pPr/>
              <a:t>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>
              <a:latin typeface="Arial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A479E-D2BC-40D2-B975-644BEF318054}" type="slidenum">
              <a:rPr lang="uk-UA" altLang="uk-UA"/>
              <a:pPr/>
              <a:t>2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>
              <a:latin typeface="Arial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A3555-F7F5-49F3-9067-5DEAD31E75F0}" type="slidenum">
              <a:rPr lang="uk-UA" altLang="uk-UA"/>
              <a:pPr/>
              <a:t>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>
              <a:latin typeface="Arial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EDFB3-9271-4D0D-837D-80F5BF95E2BE}" type="slidenum">
              <a:rPr lang="uk-UA" altLang="uk-UA"/>
              <a:pPr/>
              <a:t>4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>
              <a:latin typeface="Arial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790DF-B3DB-481B-90C5-7C83EA415B55}" type="slidenum">
              <a:rPr lang="uk-UA" altLang="uk-UA"/>
              <a:pPr/>
              <a:t>5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mtClean="0">
                <a:latin typeface="Montserrat"/>
              </a:rPr>
              <a:t>🖌 </a:t>
            </a:r>
            <a:r>
              <a:rPr lang="en-GB" smtClean="0">
                <a:latin typeface="Montserrat"/>
              </a:rPr>
              <a:t>U-LEAD </a:t>
            </a:r>
            <a:r>
              <a:rPr lang="ru-RU" smtClean="0">
                <a:latin typeface="Montserrat"/>
              </a:rPr>
              <a:t>Консультує </a:t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/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>Шановні учасники, </a:t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/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>приєднуйтеся до групи </a:t>
            </a:r>
            <a:r>
              <a:rPr lang="en-GB" b="1" smtClean="0">
                <a:latin typeface="Montserrat"/>
              </a:rPr>
              <a:t>U-LEAD </a:t>
            </a:r>
            <a:r>
              <a:rPr lang="ru-RU" b="1" smtClean="0">
                <a:latin typeface="Montserrat"/>
              </a:rPr>
              <a:t>Консультує </a:t>
            </a:r>
            <a:r>
              <a:rPr lang="ru-RU" smtClean="0">
                <a:latin typeface="Montserrat"/>
              </a:rPr>
              <a:t>у соціальній мережі </a:t>
            </a:r>
            <a:r>
              <a:rPr lang="en-GB" b="1" smtClean="0">
                <a:latin typeface="Montserrat"/>
              </a:rPr>
              <a:t>Facebook </a:t>
            </a:r>
            <a:r>
              <a:rPr lang="ru-RU" smtClean="0">
                <a:latin typeface="Montserrat"/>
              </a:rPr>
              <a:t>за посиланням: </a:t>
            </a:r>
            <a:r>
              <a:rPr lang="en-GB" u="sng" smtClean="0">
                <a:latin typeface="Montserrat"/>
                <a:hlinkClick r:id="rId3"/>
              </a:rPr>
              <a:t>https://bit.ly/U-LEAD</a:t>
            </a:r>
            <a:r>
              <a:rPr lang="ru-RU" u="sng" smtClean="0">
                <a:latin typeface="Montserrat"/>
                <a:hlinkClick r:id="rId3"/>
              </a:rPr>
              <a:t>Консультує</a:t>
            </a:r>
            <a:r>
              <a:rPr lang="ru-RU" smtClean="0">
                <a:latin typeface="Montserrat"/>
              </a:rPr>
              <a:t> </a:t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/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>Підисуйтеся на канал </a:t>
            </a:r>
            <a:r>
              <a:rPr lang="en-GB" b="1" smtClean="0">
                <a:latin typeface="Montserrat"/>
              </a:rPr>
              <a:t>U-LEAD </a:t>
            </a:r>
            <a:r>
              <a:rPr lang="ru-RU" b="1" smtClean="0">
                <a:latin typeface="Montserrat"/>
              </a:rPr>
              <a:t>Консультує у </a:t>
            </a:r>
            <a:r>
              <a:rPr lang="en-US" b="1" smtClean="0">
                <a:latin typeface="Montserrat"/>
              </a:rPr>
              <a:t>Telegram</a:t>
            </a:r>
            <a:r>
              <a:rPr lang="en-US" smtClean="0">
                <a:latin typeface="Montserrat"/>
              </a:rPr>
              <a:t>:</a:t>
            </a:r>
            <a:r>
              <a:rPr lang="ru-RU" smtClean="0">
                <a:latin typeface="Montserrat"/>
              </a:rPr>
              <a:t> </a:t>
            </a:r>
            <a:r>
              <a:rPr lang="en-GB" smtClean="0">
                <a:latin typeface="Montserrat"/>
                <a:hlinkClick r:id="rId4" tooltip="https://t.me/+xb75fazpcablogmy"/>
              </a:rPr>
              <a:t>https://t.me/+XB75fAZpCABlOGMy</a:t>
            </a:r>
            <a:r>
              <a:rPr lang="en-GB" smtClean="0">
                <a:latin typeface="Montserrat"/>
              </a:rPr>
              <a:t> </a:t>
            </a:r>
            <a:r>
              <a:rPr lang="ru-RU" smtClean="0">
                <a:latin typeface="Montserrat"/>
              </a:rPr>
              <a:t/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/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>Отримуйте відповіді на актуальні питання від досвідчених експертів Програми </a:t>
            </a:r>
            <a:r>
              <a:rPr lang="en-GB" smtClean="0">
                <a:latin typeface="Montserrat"/>
              </a:rPr>
              <a:t>U-LEAD </a:t>
            </a:r>
            <a:r>
              <a:rPr lang="ru-RU" smtClean="0">
                <a:latin typeface="Montserrat"/>
              </a:rPr>
              <a:t>з Європою та читайте відповіді на питання ваших колег.</a:t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/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>З повагою</a:t>
            </a:r>
            <a:br>
              <a:rPr lang="ru-RU" smtClean="0">
                <a:latin typeface="Montserrat"/>
              </a:rPr>
            </a:br>
            <a:r>
              <a:rPr lang="ru-RU" smtClean="0">
                <a:latin typeface="Montserrat"/>
              </a:rPr>
              <a:t>команда Програми </a:t>
            </a:r>
            <a:r>
              <a:rPr lang="en-GB" smtClean="0">
                <a:latin typeface="Montserrat"/>
              </a:rPr>
              <a:t>U-LEAD </a:t>
            </a:r>
            <a:r>
              <a:rPr lang="ru-RU" smtClean="0">
                <a:latin typeface="Montserrat"/>
              </a:rPr>
              <a:t>з Європою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D4E37-848A-4150-ABC6-3FF043AE73B3}" type="slidenum">
              <a:rPr lang="uk-UA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5282945-FC4D-4074-AB91-485C2E1F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CEAB74E-EC0A-4527-9B91-9AF6A0CB5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8C9C7EB-AF2B-4F26-8E2C-EC9A15F3F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F42B29-9979-404F-8024-B2CE82111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5AE423-13DF-49C1-B411-95F66123FB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A4A913-7AD8-404D-B5DF-F804259B997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1AFF83-53E6-4BE3-B4DB-D026EB8AA83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AEB382-4DE3-4993-AFF0-18D5CFC286A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B8DCF0-9569-497F-8EE8-6B799BF908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49D4B0-974F-4280-B4C0-8128DDC9B1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4D9D8F-43E1-4E47-8709-08361DE4B8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9621-9881-4A82-A5B2-4865DEBD1DB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7B1C-8015-4E4D-BBC4-750DD90F81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C061-2563-47A9-BFCC-FD6E0969281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93FD-61DD-451B-B773-2E9BB68901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1698-E9EF-48D7-B38C-A2263133F2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67B5-F072-4E68-AA49-A3A9A3B187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DCA7-7027-420D-ABFE-6611A1A045E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2D39-7862-4080-9333-63FEE2C77D6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284A2-A1D7-4043-919B-73ECDC44042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6617B-6573-4189-BC7F-466778DAD02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13D9D1D-C42C-467B-B65A-6D6B802EB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33CD462-EAAE-41CC-BA10-7F828CD35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8220861-2EED-4E02-9F78-1051B63EE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5ED5DF-E14B-47CF-B601-6D48560FC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93755A-F688-4587-94B2-6E2B2C64C25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4BB84F-8521-407D-AF1B-268AD174B6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A10E0-8D09-4437-883E-7597DD79EA5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2CF086-2491-4C85-9320-56C078F1AE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68BEB4-8CDE-4504-AB48-65468C102B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C46032-E1DC-4496-BF61-BC571EC6768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00DDBB-7179-4B80-B858-776D371816E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1211-3B2A-48D2-BEAA-9B3A8347C0A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0504-32D4-4269-81FE-E143D7D233F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607E-58D3-4FE2-B2C9-C0B11890A79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C7C6-31D1-4462-934A-A7FDF41F69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9B7A-8D3E-42B0-8EE4-79C22D6C143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C38F-B15A-43AF-87BE-881B72E276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90FC-A3FE-42F3-96F1-03F68708FB7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2190-69F9-412B-A31D-ED0FC951A9F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A0B67-4D1F-4405-951E-88AC53759D12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CD814-3E35-433B-9894-FE81F9999A5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458D09C-9E1F-4A9E-ADAB-559B34AA2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DBBC38E-ECC0-4AA7-83CC-6172A30D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4D9B773-3448-49C1-88F9-0D54D95F5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76118A9-CA10-4C0A-A0D2-4B938285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70A236-B3C9-4F14-87D5-2CAF408344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C3F7F-EB1C-4D3E-AD92-8EB935FB98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6C437E-4C9D-4E07-8938-A4E98FE67C9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0C5798-9201-4920-88EE-535D38925BB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5352AD-3FEE-43FC-9706-D09F04A58E3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616AC1-8695-45D3-8AA7-0EB84BF602C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52283F-DAFA-4DA4-866D-0CB4EA2428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9D7B-2D7F-4648-AA33-1DFBB01C69B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0D53-4BED-4B7D-B06A-95412971965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02B6-6C11-4BFA-BA9C-94DB0D7A5C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C77B-649C-4A09-B731-A12EDBB2CA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D9760-FE18-4609-9718-E650BA9AC0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7013-1F8D-49C8-B5A7-15CBFA200DE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2FE2-A7E9-4589-BC1C-49CC3A0A81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5109-F526-4A76-9B19-F74A6C44F2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23D68-1C93-4F7A-B44B-B813F22E4213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A701C-43E4-4F46-8238-8F366EF4AB8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5013"/>
            <a:ext cx="91440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936625"/>
            <a:ext cx="15732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8399"/>
            <a:ext cx="7886700" cy="211300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>
            <a:lvl1pPr algn="ctr">
              <a:lnSpc>
                <a:spcPct val="100000"/>
              </a:lnSpc>
              <a:defRPr sz="2775" b="1" i="0">
                <a:solidFill>
                  <a:srgbClr val="183E77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05C11-EB3C-4C99-A0A3-FF8126AA40E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E7815-339C-4808-92FF-D2D410F4724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58963-65D5-4B68-AC73-BAC87A7D081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3025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B8722-CC25-428A-AFA0-F9763891A35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A27C-A61B-4F5B-AE06-8D5D18D6CD1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F8D7-4233-4123-9173-18ADD660626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EEBB2-065D-4F30-A7AD-B4DC56F3662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629F933-CA81-4721-AAFD-155BB47EF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2965963-35F7-4450-A033-EFE26CE64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6386F4-CFC4-433E-A455-41632CD16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0F409EF-6B3E-4A9C-BD4A-97DE08113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587ADD-B38D-4992-94AA-7B70C92F0B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41D206-0253-427B-BF03-14502782F4F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5DEE63-C1B0-4100-BFF7-B1E45B65B3F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213EA2-FF53-4C9D-80F1-301ECA08CA7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03432A-00AF-4835-8BA0-89ADD8550BB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433700-6C71-47C3-8B6E-048AB67839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DD4DDB-CC4F-408D-973D-3003C91DFBE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4386-08F0-4266-A925-30A0D879E39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B351-C25A-4964-AC4B-FC40B6C0C7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5D37-1B8D-4303-992F-5ADC9BCD64B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F73B-90AB-41AF-A705-63B4B01FD9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3EC9-F3FB-4967-84B5-37391D4E8EF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35B5-445A-4A03-BC1E-F091639C54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0DBB-9F34-40F1-A01F-4241041251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2555-25EC-4523-873E-D916472E23B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F4774-692E-4306-B03A-B9A4AA132F9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113E3-78BA-4C84-BCFA-79FB7EC518B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1B2DA-E4AC-4367-9003-3261D6FCD4E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70BCA-377E-4D72-8668-46189CBCD37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25DC-003C-4234-A34E-B05374FFA27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99E8-6AB7-4774-9990-02E54D7E910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192DB-ED24-4612-86D9-596CC71EB77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BCA06-4E58-4357-B5F3-0CAF3607542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208D3-A1EE-45E1-A2BE-3A01FF4D035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3025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6E692-BC26-4851-850B-E4EDE2A3F32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6A0B-A509-48A6-A34C-E2152C34CBB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D412-1A7D-46FB-ABB8-0872C366676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9FFC56D-60F0-47FD-AC0E-74C278297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676726-3F68-4D9D-BA04-FD2B6DBE6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824EAD5-831F-4391-A221-7838F6EE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C2AE3E3-010F-4C4C-A6C4-90B338BF5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48C4A0-C10D-4F51-8D52-EAB39B86DB6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73BB0B-7343-40FD-BA13-D9C39C2BEF0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1E78E-EBDC-4AB8-9430-D3781E5222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8AE864-22C5-4208-85D9-B4DF8492521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97EAFA-3F34-4AB6-AF49-4FF38A0A53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F06FAC-D30B-48AA-BA0F-90FBF60F876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2140F8-23D8-44F5-8EA6-DA9FF02008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69129-AB19-41BA-9ECC-AED3DD81443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376D-9F5F-4E24-B580-8ACA2C700D3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CF213-D20A-4269-8498-7F33E5F5BF4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8CC-8782-40CC-85C2-462E780EBA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6236-1271-4EA3-998F-424D37E94FE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ED575-55A4-4815-B77B-2522276785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E77D-3A62-4132-8D70-54668AE824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210D-ABC0-4968-93FA-D671B3D65B8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FBAA2-B6CA-4427-BEB4-9692F3957A8E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517B8-07BC-41FC-9854-01AD857E1D5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6168-370B-4058-8162-5EEA47DEB6E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FE7B7-9E73-497E-B2E3-024006C5CAE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193C0-1A67-4398-857D-CD1304F7017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AA0C-332D-4997-8671-FA1565A3DC8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40228-60EE-4E13-9228-93358E76DFE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3025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13E6057-FAC3-48C0-A9C0-D1EA6AEF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903359D-3893-4E80-B939-303A04545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02B85F1-3A4A-4BF8-9D8E-97A6C8FF4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460175-26D2-42C7-8C13-3EA644D7F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68473D-2FC7-4EF8-919C-9B72C402A4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EE7D8E-01D7-4555-AE06-FBC17EDE0A0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859523-7416-43D9-856E-8C6C36B996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79D3D04-D7D4-47EC-8FBB-261D3903060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E038BE-DFE9-4A66-A7CD-9535551E178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969659-D0AC-42AD-9A3A-3E67F016B3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9786F6-6B2A-41EA-906D-9BC530573B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CA6A-FAC2-4B25-ABEF-F379E6A103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EE1C-F68B-44EE-892A-21E45B0FAD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B1C3-AC60-42CD-99BF-F134B36CD60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830F-7AA3-47DB-936F-063B4326257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3E54-D21D-4126-9534-A00A7861961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AD9A-A04E-44B7-80FD-8E6193AD2F3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C6F1-B0F4-4787-A3CE-2DC02CEFB5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328B7-F47E-4037-BD78-47024720F7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71E86-A598-4B1C-8358-09671204BF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E81B7-36E7-47E6-ADE5-48A4DC1D744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3FEBB8E-1512-4860-B08A-EFF5B7E2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CB5ADCC-8825-48D1-97E9-0541E6736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975B7B-9698-4328-8CDA-548722931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B5B620-0652-4343-AC2C-ADA40669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B9E62A-9FAC-4361-BE1B-765C1E857A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C678E1-18D5-47F4-8392-77D72417507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FA4F45-FC20-434B-8810-9442FD23DC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5012C1-B9D7-4F73-B9DA-E0472EEECC9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4D5A02-D29A-4B5A-A8FE-93500F8E39A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72EC60-51FA-41F6-A4BB-204C7DC1606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7A2F64-8DFA-46AF-BD75-DB12A83775F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BF27-003F-4B3A-B8FD-39747CEDB2F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808A-4C20-4C1F-8388-C6AB64E50EB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B0D5-1983-4A2D-AC57-0B943400F8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D7CE-3BED-4267-9D8E-DB3BE2A4F5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385B-74F5-45AB-9AFA-4410A861A8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881B4-528D-4B19-8F3E-58C2A099DCA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DC964-E319-4D56-A339-B0F923258F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A240-2B5D-4AA2-A38A-22CA6512BD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59DA9-5DBC-434B-9EBC-56FE5B20BBAC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6841B-963D-4232-8C33-D531E2902F6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83D7CB9-62C4-48C4-98FC-5B2D4CBAB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551FE51-4A2D-4F80-8150-3C14FD1DF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353E4D-0AAD-45F8-AA89-0B4046823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2F7EF77-0889-49B1-9B60-ED046841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64A34-3058-4949-99CA-11DEEAC107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00C2CE-B090-469A-9732-40C0BE8E2E4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EB3941-EE8B-4F14-90A0-A2CB0617CD4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75D7EE-4D51-42B3-B88A-1AEA5AD677B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7151EB-0634-4B4E-B86F-6F3BB381C85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E809D5-F38E-4F70-BAE5-E6671A0013B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AD56AA-93BE-47A5-B217-1350657DCB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79D1-B216-4048-9C44-14F3F8B617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918C-1395-4C2C-9AE4-0DDD87ED06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ECBF-D9E3-4E16-8DBD-D98993B46D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10FE-11E0-4291-A4BF-7D3D894F16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0266D-0AC7-4B4C-9381-43A5C0CF164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86A-550C-4018-92AE-BC52C457236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899C-C492-405A-A4BA-C2C3A5A3FFE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DDA3-9E6E-4036-B590-AF23B552C7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06DD8-14A1-4533-85E5-3AC7E79443FB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6D2D3-D772-4A7C-BBDF-F5627D69102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2BD1E2-239A-4B16-A51E-92699DC1A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7259A72-DD7C-4A34-9F3B-48DE8C67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3340013-D586-4396-BD02-B5AB5D5F9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6158881-7B14-4465-AF28-B8DB0798F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318333-2D08-4CBA-BFFF-97CFA400DB9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31659D-A291-40CD-A295-9BF3BAEACBD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E90FDC-F550-42D4-B34C-1E0FE0450E3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749A99-1744-4CD9-9C79-669D39BC507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53CB12-96D4-4DCF-854C-C5AE1698A3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642477-AD51-4F7E-B632-D701039DFD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27DB13-4395-4415-A2B5-3B14D85CCD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4423-4D76-48F5-B564-E263B009ADF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2BA0-311F-4D14-AAC0-11A11E37852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7876-564B-42AE-A7B7-3CD1F5A1FFF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20DF2-3962-4D5A-96FF-C39265632B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18E6-E772-4255-9D88-88412FCC59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8DECD-098E-4E7C-8121-07FFA5832A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4455-E609-40C6-BE71-1D9FFF8187D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B81-E4FE-49BB-9D6E-4F9DB67AC25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7178A-3F34-4892-872D-4A1CB1C6E491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7BF66-8DAD-4BB4-A9C4-75B7EC9D6B1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F0483D9-93E5-44E7-8F41-D66294870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B0C2292-EB1C-4CF5-88A3-F502B123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356C58-1AC5-4157-8B3D-A9A14710D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E5F07FF-FC8A-4FD0-9581-FE61B8DD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A8ABE0-3A77-41A4-BB6F-CCF525F664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FCFAF3-31F9-40C3-A6A5-E83278C191F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038753-89EA-4613-9373-832191365E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CF2DF4-CA0C-475D-9A77-DA7DEAD97D8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0D4404-F202-4356-BE35-88CE2B64371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954D4A-B62D-4BAD-A1A5-FB85D51686B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D697E1-1A8E-4B7B-9CE6-280333F5FAE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3E42-DBCC-4FE8-A962-8A85607973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4CBE7-7895-44C8-9C82-87C1AEB94B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4AD1-0983-4AF3-91E3-50C1DE5396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ED93-FD73-49A2-A5A0-CB444F63AAE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715B-30D0-4240-98E1-F436AA637A6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21F2-B889-4699-A3F1-CA5F5C7F2AF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BE87-8FAE-4A5F-8DB9-61E46E41E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4C564-3173-45DB-863A-F9761658BA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A5309-59D3-4BB9-BABF-69FA47D41BC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6F8BF-C7C8-4529-ADC3-A5CAEBA1848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FEFE76F-4B4B-4728-8715-0450660B3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EDE7BF6-83BB-4BF9-B0FC-EA977E30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7A22B3-E747-4133-8BAA-2E40A581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F67956B-8116-45AA-81E7-A013406D2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69F85D-77F7-418C-90A7-026E5F5539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F937F1-B9DE-44CA-8A88-051AC7B6AE8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EF925D-98C2-4277-AB1C-D8015D0C3F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26DFFD-5A55-4713-83C3-67BC7CC5759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8FCADFD-AA69-4444-88BF-2ECCC5230B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B66B27-0D93-40B9-AD82-A71A34CD8F3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CE4BA9-71BD-42A4-822E-CC382837B1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2445-392C-434D-8376-108BF534CA3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5185F-6528-45D6-8E25-8A177D4985E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9031-6576-4FD2-96C0-2FE45FC3079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4242-F8E4-473E-A027-DCE7326C5B3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61E9-4829-4728-9049-3D5D72A9CBB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B415-9EC3-4A9F-A2EE-68D648DB33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9311-37B6-4546-986D-17D44794020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60D0-D8E6-45D4-8659-B20CF4D75E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F026F-D97B-42EA-BCFE-C2AB11AC649B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33B05-FE6A-4567-A861-5E32B57DB04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54D5BDB6-F8AE-4AE5-A3A5-321EE3962BDB}" type="slidenum">
              <a:rPr lang="ru-RU" altLang="uk-UA"/>
              <a:pPr/>
              <a:t>‹#›</a:t>
            </a:fld>
            <a:endParaRPr lang="ru-RU" altLang="uk-UA"/>
          </a:p>
        </p:txBody>
      </p:sp>
      <p:pic>
        <p:nvPicPr>
          <p:cNvPr id="1031" name="Рисунок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327A6F25-F556-489F-A1A7-88065299FD67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1041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1045" name="Рисунок 18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2052" name="Группа 4"/>
          <p:cNvGrpSpPr>
            <a:grpSpLocks/>
          </p:cNvGrpSpPr>
          <p:nvPr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2076" name="Picture 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7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2078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9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80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81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2082" name="Рисунок 18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3" name="Группа 13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2069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2070" name="Rectangle 4"/>
            <p:cNvSpPr>
              <a:spLocks noChangeArrowheads="1"/>
            </p:cNvSpPr>
            <p:nvPr/>
          </p:nvSpPr>
          <p:spPr bwMode="ltGray">
            <a:xfrm>
              <a:off x="-73025" y="1890713"/>
              <a:ext cx="1520825" cy="50149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1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2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3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4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2075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4" name="Группа 29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2062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2063" name="Rectangle 4"/>
            <p:cNvSpPr>
              <a:spLocks noChangeArrowheads="1"/>
            </p:cNvSpPr>
            <p:nvPr/>
          </p:nvSpPr>
          <p:spPr bwMode="ltGray">
            <a:xfrm>
              <a:off x="-73025" y="1890713"/>
              <a:ext cx="1520825" cy="50149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4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5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6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7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2068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7C63B1A8-2571-4F56-976E-FA7DC01A4F6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076" name="Группа 4"/>
          <p:cNvGrpSpPr>
            <a:grpSpLocks/>
          </p:cNvGrpSpPr>
          <p:nvPr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3085" name="Picture 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6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3087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8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9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0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3091" name="Рисунок 18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75713" y="0"/>
            <a:ext cx="26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" name="Дата 2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0AC73AA9-A774-4CE2-8F6A-53FCC2B6B8F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s://t.me/+XB75fAZpCABlOGMy" TargetMode="External"/><Relationship Id="rId4" Type="http://schemas.openxmlformats.org/officeDocument/2006/relationships/hyperlink" Target="https://bit.ly/U-LEAD&#1050;&#1086;&#1085;&#1089;&#1091;&#1083;&#1100;&#1090;&#1091;&#1108;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476375" y="2366963"/>
            <a:ext cx="74882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altLang="uk-UA" sz="4400">
                <a:solidFill>
                  <a:srgbClr val="000000"/>
                </a:solidFill>
                <a:latin typeface="Montserrat Black" charset="-52"/>
              </a:rPr>
              <a:t>РЕЗУЛЬТАТИ ОПИТУВАННЯ БІЗНЕСУ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pic>
        <p:nvPicPr>
          <p:cNvPr id="8195" name="Рисунок 4" descr="C:\Users\kaf_MO\AppData\Local\Microsoft\Windows\INetCache\Content.MSO\B6A57600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0"/>
            <a:ext cx="7416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pic>
        <p:nvPicPr>
          <p:cNvPr id="10243" name="Рисунок 6" descr="C:\Users\kaf_MO\AppData\Local\Microsoft\Windows\INetCache\Content.MSO\D9BC4C0E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20713"/>
            <a:ext cx="7488238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12292" name="Рисунок 4" descr="C:\Users\kaf_MO\AppData\Local\Microsoft\Windows\INetCache\Content.MSO\4DCCA34C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836613"/>
            <a:ext cx="7488238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14340" name="Рисунок 6" descr="C:\Users\kaf_MO\AppData\Local\Microsoft\Windows\INetCache\Content.MSO\7380833A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30288"/>
            <a:ext cx="74168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18063" y="49799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pic>
        <p:nvPicPr>
          <p:cNvPr id="16387" name="Graphic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3309938"/>
            <a:ext cx="19002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2533650" y="2697163"/>
            <a:ext cx="4241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88"/>
              </a:lnSpc>
            </a:pPr>
            <a:r>
              <a:rPr lang="uk-UA" sz="1500">
                <a:latin typeface="Montserrat"/>
              </a:rPr>
              <a:t>Приєднуйтеся </a:t>
            </a:r>
            <a:r>
              <a:rPr lang="en-US" sz="1500">
                <a:latin typeface="Montserrat"/>
              </a:rPr>
              <a:t/>
            </a:r>
            <a:br>
              <a:rPr lang="en-US" sz="1500">
                <a:latin typeface="Montserrat"/>
              </a:rPr>
            </a:br>
            <a:r>
              <a:rPr lang="ru-RU" sz="1500">
                <a:latin typeface="Montserrat"/>
              </a:rPr>
              <a:t>у </a:t>
            </a:r>
            <a:r>
              <a:rPr lang="en-US" sz="1500">
                <a:latin typeface="Montserrat"/>
              </a:rPr>
              <a:t>Facebook</a:t>
            </a:r>
            <a:r>
              <a:rPr lang="uk-UA" sz="1500">
                <a:latin typeface="Montserrat"/>
              </a:rPr>
              <a:t>: </a:t>
            </a:r>
            <a:r>
              <a:rPr lang="en-US" sz="1500">
                <a:latin typeface="Montserrat"/>
              </a:rPr>
              <a:t> </a:t>
            </a:r>
            <a:r>
              <a:rPr lang="uk-UA" sz="1500">
                <a:latin typeface="Montserrat"/>
              </a:rPr>
              <a:t/>
            </a:r>
            <a:br>
              <a:rPr lang="uk-UA" sz="1500">
                <a:latin typeface="Montserrat"/>
              </a:rPr>
            </a:br>
            <a:r>
              <a:rPr lang="uk-UA" sz="1500">
                <a:solidFill>
                  <a:srgbClr val="2D68C4"/>
                </a:solidFill>
                <a:latin typeface="Montserrat"/>
                <a:hlinkClick r:id="rId4"/>
              </a:rPr>
              <a:t>https://bit.ly/U-LEADКонсультує</a:t>
            </a:r>
            <a:r>
              <a:rPr lang="uk-UA" sz="1500">
                <a:solidFill>
                  <a:srgbClr val="2D68C4"/>
                </a:solidFill>
                <a:latin typeface="Montserrat"/>
              </a:rPr>
              <a:t> </a:t>
            </a:r>
            <a:r>
              <a:rPr lang="en-US" sz="1500">
                <a:latin typeface="Montserrat"/>
              </a:rPr>
              <a:t/>
            </a:r>
            <a:br>
              <a:rPr lang="en-US" sz="1500">
                <a:latin typeface="Montserrat"/>
              </a:rPr>
            </a:br>
            <a:r>
              <a:rPr lang="ru-RU" sz="1500">
                <a:latin typeface="Montserrat"/>
              </a:rPr>
              <a:t>у </a:t>
            </a:r>
            <a:r>
              <a:rPr lang="en-US" sz="1500">
                <a:latin typeface="Montserrat"/>
              </a:rPr>
              <a:t>Telegram:</a:t>
            </a:r>
            <a:r>
              <a:rPr lang="ru-RU" sz="1500">
                <a:latin typeface="Montserrat"/>
              </a:rPr>
              <a:t> </a:t>
            </a:r>
            <a:r>
              <a:rPr lang="en-GB" sz="1500">
                <a:solidFill>
                  <a:srgbClr val="2D68C4"/>
                </a:solidFill>
                <a:latin typeface="Montserrat"/>
                <a:hlinkClick r:id="rId5" tooltip="https://t.me/+xb75fazpcablogmy"/>
              </a:rPr>
              <a:t>https://t.me/+XB75fAZpCABlOGMy</a:t>
            </a:r>
            <a:r>
              <a:rPr lang="en-GB" sz="1500">
                <a:solidFill>
                  <a:srgbClr val="2D68C4"/>
                </a:solidFill>
                <a:latin typeface="Montserrat"/>
              </a:rPr>
              <a:t> </a:t>
            </a:r>
            <a:r>
              <a:rPr lang="ru-RU" sz="1500">
                <a:solidFill>
                  <a:srgbClr val="2D68C4"/>
                </a:solidFill>
                <a:latin typeface="Montserrat"/>
              </a:rPr>
              <a:t> </a:t>
            </a:r>
            <a:endParaRPr lang="uk-UA" sz="1500">
              <a:solidFill>
                <a:srgbClr val="2D68C4"/>
              </a:solidFill>
              <a:latin typeface="Montserrat"/>
            </a:endParaRPr>
          </a:p>
          <a:p>
            <a:pPr>
              <a:lnSpc>
                <a:spcPts val="2088"/>
              </a:lnSpc>
            </a:pPr>
            <a:endParaRPr lang="uk-UA" sz="1500">
              <a:latin typeface="Montserrat"/>
            </a:endParaRPr>
          </a:p>
          <a:p>
            <a:pPr>
              <a:lnSpc>
                <a:spcPts val="2088"/>
              </a:lnSpc>
            </a:pPr>
            <a:r>
              <a:rPr lang="uk-UA" sz="1500">
                <a:latin typeface="Montserrat"/>
              </a:rPr>
              <a:t>Отримуйте відповіді на актуальні питання від досвідчених експертів </a:t>
            </a:r>
            <a:r>
              <a:rPr lang="ru-RU" sz="1500">
                <a:latin typeface="Montserrat"/>
              </a:rPr>
              <a:t>Програми «</a:t>
            </a:r>
            <a:r>
              <a:rPr lang="en-US" sz="1500">
                <a:latin typeface="Montserrat"/>
              </a:rPr>
              <a:t>U-LEAD </a:t>
            </a:r>
            <a:r>
              <a:rPr lang="ru-RU" sz="1500">
                <a:latin typeface="Montserrat"/>
              </a:rPr>
              <a:t>з Європою»</a:t>
            </a:r>
            <a:endParaRPr lang="uk-UA" sz="1500">
              <a:latin typeface="Montserrat"/>
            </a:endParaRPr>
          </a:p>
        </p:txBody>
      </p:sp>
      <p:pic>
        <p:nvPicPr>
          <p:cNvPr id="16389" name="Picture 13"/>
          <p:cNvPicPr>
            <a:picLocks noChangeAspect="1"/>
          </p:cNvPicPr>
          <p:nvPr/>
        </p:nvPicPr>
        <p:blipFill>
          <a:blip r:embed="rId6" cstate="print"/>
          <a:srcRect t="9830" b="46535"/>
          <a:stretch>
            <a:fillRect/>
          </a:stretch>
        </p:blipFill>
        <p:spPr bwMode="auto">
          <a:xfrm>
            <a:off x="-3175" y="822325"/>
            <a:ext cx="9144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5"/>
          <p:cNvPicPr>
            <a:picLocks noChangeAspect="1"/>
          </p:cNvPicPr>
          <p:nvPr/>
        </p:nvPicPr>
        <p:blipFill>
          <a:blip r:embed="rId7"/>
          <a:srcRect l="31084" t="33823" r="30704" b="31520"/>
          <a:stretch>
            <a:fillRect/>
          </a:stretch>
        </p:blipFill>
        <p:spPr bwMode="auto">
          <a:xfrm>
            <a:off x="-150813" y="595313"/>
            <a:ext cx="38147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3348038" y="1141413"/>
            <a:ext cx="5614987" cy="87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100" b="1" spc="450" dirty="0">
                <a:solidFill>
                  <a:schemeClr val="bg1"/>
                </a:solidFill>
                <a:latin typeface="Montserrat" pitchFamily="2" charset="77"/>
              </a:rPr>
              <a:t>КОНСУЛЬТУЄ </a:t>
            </a:r>
            <a:endParaRPr lang="uk-UA" sz="5100" b="1" spc="45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6392" name="Picture 3" descr="Qr code&#10;&#10;Description automatically generate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8163" y="3309938"/>
            <a:ext cx="19018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360363" y="2965450"/>
            <a:ext cx="1217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Montserrat"/>
              </a:rPr>
              <a:t>Facebook</a:t>
            </a:r>
            <a:endParaRPr lang="uk-UA" b="1"/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7497763" y="3000375"/>
            <a:ext cx="1204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Montserrat"/>
              </a:rPr>
              <a:t>Telegram</a:t>
            </a:r>
            <a:endParaRPr lang="uk-UA" b="1">
              <a:latin typeface="Montserrat"/>
            </a:endParaRPr>
          </a:p>
        </p:txBody>
      </p:sp>
      <p:pic>
        <p:nvPicPr>
          <p:cNvPr id="16395" name="Picture 1"/>
          <p:cNvPicPr>
            <a:picLocks noChangeAspect="1"/>
          </p:cNvPicPr>
          <p:nvPr/>
        </p:nvPicPr>
        <p:blipFill>
          <a:blip r:embed="rId9"/>
          <a:srcRect t="14278"/>
          <a:stretch>
            <a:fillRect/>
          </a:stretch>
        </p:blipFill>
        <p:spPr bwMode="auto">
          <a:xfrm>
            <a:off x="166688" y="5284788"/>
            <a:ext cx="88058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1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Тема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1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1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1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1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1">
  <a:themeElements>
    <a:clrScheme name="1_Тема1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1_Тема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1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1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1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1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1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1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1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1">
  <a:themeElements>
    <a:clrScheme name="2_Тема1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2_Тема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1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1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1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1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1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1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1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АМУ - копия</Template>
  <TotalTime>4075</TotalTime>
  <Words>21</Words>
  <Application>Microsoft Office PowerPoint</Application>
  <PresentationFormat>Экран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Times New Roman</vt:lpstr>
      <vt:lpstr>Arial</vt:lpstr>
      <vt:lpstr>Montserrat Black</vt:lpstr>
      <vt:lpstr>Calibri Light</vt:lpstr>
      <vt:lpstr>Montserrat</vt:lpstr>
      <vt:lpstr>Тема1</vt:lpstr>
      <vt:lpstr>1_Тема1</vt:lpstr>
      <vt:lpstr>2_Тема1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543</cp:revision>
  <cp:lastPrinted>2023-03-21T06:08:27Z</cp:lastPrinted>
  <dcterms:created xsi:type="dcterms:W3CDTF">2014-04-07T05:39:26Z</dcterms:created>
  <dcterms:modified xsi:type="dcterms:W3CDTF">2023-09-20T08:44:13Z</dcterms:modified>
</cp:coreProperties>
</file>